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1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1" autoAdjust="0"/>
  </p:normalViewPr>
  <p:slideViewPr>
    <p:cSldViewPr>
      <p:cViewPr varScale="1">
        <p:scale>
          <a:sx n="98" d="100"/>
          <a:sy n="98" d="100"/>
        </p:scale>
        <p:origin x="103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4556B-101F-4AF6-9F08-2CE7CC4F393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6F4-7DC0-488B-9188-0583CFBD2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BD2C-F217-4E4F-AE21-A47D89AF4F7C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33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48C0-9BE1-4C12-8756-07D2E3963487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3BA3-A1FB-4B12-B9DB-2F6ED1ED4247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2850-742A-4349-9618-BE7AAF687485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2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385CF-1DDD-4F57-BE78-5739F750C9CB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1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BAC31-D031-4C36-B6D9-32944FBE35F7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FA86-43B2-4F7B-90BF-525AA76DFC63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7F677-5389-465D-B791-19508BE056FD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779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C7F1-1E51-4A96-BFE0-41ECA2A8F3D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479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6C8A-42A2-4E86-AFE8-03292D21F519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420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05C7-EED2-4B55-8343-0FA2C95928EF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2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FC17-5713-44C0-8FBA-47D2973749C1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529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38DC7-6C4C-42A4-8B99-4FC1F650B59B}" type="datetime1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59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25022-59EF-4699-B58A-AFBD507701F0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893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835F1-CD10-448D-BAD0-53EA043EB199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59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22C60-927B-4F19-8CF7-F1E5316A24B9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8572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BDFA-24E7-43BC-A27C-EEA4F7D4E228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ABC6E3-11B9-4CA8-A396-55A2561CBFE8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1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ransition>
    <p:random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9.jpg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9.jpg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0.jpg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1.jpg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2.jpg" TargetMode="External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3.jpg" TargetMode="Externa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4.jpg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5.jpg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6.jpg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7.jpg" TargetMode="External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8.jpg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0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09.jpg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0.jpg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1.jpg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2.jpg" TargetMode="Externa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3.jpg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4.jpg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5.jpg" TargetMode="Externa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6.jpg" TargetMode="External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117.jpg" TargetMode="Externa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1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3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3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4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5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6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7.jpg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8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1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19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0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1.j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2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3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4.jpg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5.jpg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6.j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7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8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2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29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0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1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2.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3.jpg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4.jp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5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6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7.jpg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8.jpg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3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39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0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1.jpg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2.jp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3.jpg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4.jpg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5.jpg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6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7.jpg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8.jpg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4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49.jpg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1.jpg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1.jpg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2.jpg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3.jpg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4.jpg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5.jpg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6.jpg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7.jpg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8.jpg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5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59.jpg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0.jpg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1.jpg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2.jpg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3.jpg" TargetMode="Externa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4.jpg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5.jpg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6.jpg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7.jpg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8.jpg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6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69.jpg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0.jpg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1.jpg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2.jpg" TargetMode="Externa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3.jpg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4.jpg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5.jpg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6.jpg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7.jpg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8.jpg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7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79.jpg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0.jpg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1.jpg" TargetMode="External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2.jpg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3.jpg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4.jpg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5.jpg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6.jpg" TargetMode="External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7.jpg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8.jpg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08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89.jpg" TargetMode="External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0.jpg" TargetMode="External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1.jpg" TargetMode="External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2.jpg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3.jpg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4.jpg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5.jpg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6.jpg" TargetMode="Externa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7.jpg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RandomPhotos/IMG_0098.jpg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981200"/>
          </a:xfrm>
        </p:spPr>
        <p:txBody>
          <a:bodyPr/>
          <a:lstStyle/>
          <a:p>
            <a:pPr algn="ctr"/>
            <a:r>
              <a:rPr lang="en-US" sz="5400" dirty="0"/>
              <a:t>TCHS Band – Renfroe Era Random Photos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Geoffrey Price</a:t>
            </a:r>
          </a:p>
        </p:txBody>
      </p:sp>
    </p:spTree>
    <p:extLst>
      <p:ext uri="{BB962C8B-B14F-4D97-AF65-F5344CB8AC3E}">
        <p14:creationId xmlns:p14="http://schemas.microsoft.com/office/powerpoint/2010/main" val="423421789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9">
            <a:extLst>
              <a:ext uri="{FF2B5EF4-FFF2-40B4-BE49-F238E27FC236}">
                <a16:creationId xmlns:a16="http://schemas.microsoft.com/office/drawing/2014/main" id="{953A41D2-13B1-0464-1D87-C9E7236F1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5" y="0"/>
            <a:ext cx="84502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4C7C1-08C6-EEEA-AACA-454860A5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CD25929-CE52-D326-DBDD-A7038B8F1BC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86069774"/>
      </p:ext>
    </p:extLst>
  </p:cSld>
  <p:clrMapOvr>
    <a:masterClrMapping/>
  </p:clrMapOvr>
  <p:transition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9">
            <a:extLst>
              <a:ext uri="{FF2B5EF4-FFF2-40B4-BE49-F238E27FC236}">
                <a16:creationId xmlns:a16="http://schemas.microsoft.com/office/drawing/2014/main" id="{E6662AE2-F09E-8F97-AD76-CBF42B373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25" y="0"/>
            <a:ext cx="96329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554E7C-6B95-B8EB-052F-A3D46D6F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C4E0ABD-7905-C78E-728F-19FE9314672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11435453"/>
      </p:ext>
    </p:extLst>
  </p:cSld>
  <p:clrMapOvr>
    <a:masterClrMapping/>
  </p:clrMapOvr>
  <p:transition>
    <p:rand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0">
            <a:extLst>
              <a:ext uri="{FF2B5EF4-FFF2-40B4-BE49-F238E27FC236}">
                <a16:creationId xmlns:a16="http://schemas.microsoft.com/office/drawing/2014/main" id="{9C471A93-CAEA-42B1-40D7-E899AC347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8" y="0"/>
            <a:ext cx="10421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AE5451-44D8-5A5C-4223-366B543F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FE834F9-8B35-6746-140A-0FA66C010557}"/>
              </a:ext>
            </a:extLst>
          </p:cNvPr>
          <p:cNvSpPr txBox="1"/>
          <p:nvPr/>
        </p:nvSpPr>
        <p:spPr>
          <a:xfrm>
            <a:off x="152400" y="5943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74345095"/>
      </p:ext>
    </p:extLst>
  </p:cSld>
  <p:clrMapOvr>
    <a:masterClrMapping/>
  </p:clrMapOvr>
  <p:transition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1">
            <a:extLst>
              <a:ext uri="{FF2B5EF4-FFF2-40B4-BE49-F238E27FC236}">
                <a16:creationId xmlns:a16="http://schemas.microsoft.com/office/drawing/2014/main" id="{4F819F51-8649-68EB-54C9-D573F4C10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0"/>
            <a:ext cx="102076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9FE32-D5F5-2E79-1B5C-5BA895A0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BDBF645-A0F0-E1A5-ED66-BA582D2A1C5D}"/>
              </a:ext>
            </a:extLst>
          </p:cNvPr>
          <p:cNvSpPr txBox="1"/>
          <p:nvPr/>
        </p:nvSpPr>
        <p:spPr>
          <a:xfrm>
            <a:off x="76200" y="6096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80888463"/>
      </p:ext>
    </p:extLst>
  </p:cSld>
  <p:clrMapOvr>
    <a:masterClrMapping/>
  </p:clrMapOvr>
  <p:transition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2">
            <a:extLst>
              <a:ext uri="{FF2B5EF4-FFF2-40B4-BE49-F238E27FC236}">
                <a16:creationId xmlns:a16="http://schemas.microsoft.com/office/drawing/2014/main" id="{559CC76F-603A-651F-C343-F642589BB8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63" y="0"/>
            <a:ext cx="48148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5737E-2E70-90E3-7C4F-821D3723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10FFA54-2D2F-4045-7C73-768E4141B14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04738268"/>
      </p:ext>
    </p:extLst>
  </p:cSld>
  <p:clrMapOvr>
    <a:masterClrMapping/>
  </p:clrMapOvr>
  <p:transition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3">
            <a:extLst>
              <a:ext uri="{FF2B5EF4-FFF2-40B4-BE49-F238E27FC236}">
                <a16:creationId xmlns:a16="http://schemas.microsoft.com/office/drawing/2014/main" id="{ABDFB189-55F4-8965-C093-BDC9704C4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38" y="0"/>
            <a:ext cx="47085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01E8C2-8828-B0D4-B6ED-9B75704F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5D55617-5EF5-FCBD-A334-E174A9A8C10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10514457"/>
      </p:ext>
    </p:extLst>
  </p:cSld>
  <p:clrMapOvr>
    <a:masterClrMapping/>
  </p:clrMapOvr>
  <p:transition>
    <p:rand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4">
            <a:extLst>
              <a:ext uri="{FF2B5EF4-FFF2-40B4-BE49-F238E27FC236}">
                <a16:creationId xmlns:a16="http://schemas.microsoft.com/office/drawing/2014/main" id="{298FF68D-A902-DF73-C0DB-46C0A03664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0"/>
            <a:ext cx="99631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F806B-4175-231B-4766-FBFDC891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3CDDC6C-77F4-EC1B-BFB4-17CD74509235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71176152"/>
      </p:ext>
    </p:extLst>
  </p:cSld>
  <p:clrMapOvr>
    <a:masterClrMapping/>
  </p:clrMapOvr>
  <p:transition>
    <p:rand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5">
            <a:extLst>
              <a:ext uri="{FF2B5EF4-FFF2-40B4-BE49-F238E27FC236}">
                <a16:creationId xmlns:a16="http://schemas.microsoft.com/office/drawing/2014/main" id="{7F3C156D-E005-EF4F-88F7-05E3D00327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884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BDF594-8B43-651E-67D8-23B165BF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50ECF09-4D48-A426-CD2B-42DB1211F4C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37811715"/>
      </p:ext>
    </p:extLst>
  </p:cSld>
  <p:clrMapOvr>
    <a:masterClrMapping/>
  </p:clrMapOvr>
  <p:transition>
    <p:rand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6">
            <a:extLst>
              <a:ext uri="{FF2B5EF4-FFF2-40B4-BE49-F238E27FC236}">
                <a16:creationId xmlns:a16="http://schemas.microsoft.com/office/drawing/2014/main" id="{FBF3A28A-EB38-B96F-6383-C9BB50F655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25" y="0"/>
            <a:ext cx="85391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011B9B-3CDC-5DCF-36AD-E14286C8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BE4CFB7-2ECC-37E5-03C4-1A63E83E001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73640776"/>
      </p:ext>
    </p:extLst>
  </p:cSld>
  <p:clrMapOvr>
    <a:masterClrMapping/>
  </p:clrMapOvr>
  <p:transition>
    <p:rand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7">
            <a:extLst>
              <a:ext uri="{FF2B5EF4-FFF2-40B4-BE49-F238E27FC236}">
                <a16:creationId xmlns:a16="http://schemas.microsoft.com/office/drawing/2014/main" id="{5882D65E-9094-57FE-7055-7951D6313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0"/>
            <a:ext cx="86201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BD5B3-1B94-184F-B08F-F292D6C1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A8FDC72-BBC9-D9EE-0E49-F05250E3C72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49086496"/>
      </p:ext>
    </p:extLst>
  </p:cSld>
  <p:clrMapOvr>
    <a:masterClrMapping/>
  </p:clrMapOvr>
  <p:transition>
    <p:random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8">
            <a:extLst>
              <a:ext uri="{FF2B5EF4-FFF2-40B4-BE49-F238E27FC236}">
                <a16:creationId xmlns:a16="http://schemas.microsoft.com/office/drawing/2014/main" id="{35B46CF3-916A-334C-C9FC-BE8CFE5D7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88" y="0"/>
            <a:ext cx="5456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7CAF3-4FEB-7C08-27A0-AB335474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EF41A1E-7451-E67F-D2DE-EF089C2B1EF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27582953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0">
            <a:extLst>
              <a:ext uri="{FF2B5EF4-FFF2-40B4-BE49-F238E27FC236}">
                <a16:creationId xmlns:a16="http://schemas.microsoft.com/office/drawing/2014/main" id="{5F6D66EC-F6AA-6A89-D441-34BC1AC8D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88" y="0"/>
            <a:ext cx="84534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41DE12-6160-9543-D233-D7E7941E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0C899FE-DF85-FEE0-C0CA-219FE905118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30962952"/>
      </p:ext>
    </p:extLst>
  </p:cSld>
  <p:clrMapOvr>
    <a:masterClrMapping/>
  </p:clrMapOvr>
  <p:transition>
    <p:random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9">
            <a:extLst>
              <a:ext uri="{FF2B5EF4-FFF2-40B4-BE49-F238E27FC236}">
                <a16:creationId xmlns:a16="http://schemas.microsoft.com/office/drawing/2014/main" id="{D388CFF0-C73E-7618-63B3-D3E4A43983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13" y="0"/>
            <a:ext cx="8639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7E0DA-F3AA-2E39-6364-87CEE3F57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D6E70F7-201D-97D9-CC37-8BA363B5717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94226183"/>
      </p:ext>
    </p:extLst>
  </p:cSld>
  <p:clrMapOvr>
    <a:masterClrMapping/>
  </p:clrMapOvr>
  <p:transition>
    <p:rand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0">
            <a:extLst>
              <a:ext uri="{FF2B5EF4-FFF2-40B4-BE49-F238E27FC236}">
                <a16:creationId xmlns:a16="http://schemas.microsoft.com/office/drawing/2014/main" id="{B775D401-B501-388B-FEB2-CFD238D101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5" y="0"/>
            <a:ext cx="84629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9D27FE-564F-C0D5-9DC4-0F89193E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FB1B421-60F0-E8F4-EC08-B48EA866E1BA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65493588"/>
      </p:ext>
    </p:extLst>
  </p:cSld>
  <p:clrMapOvr>
    <a:masterClrMapping/>
  </p:clrMapOvr>
  <p:transition>
    <p:random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1">
            <a:extLst>
              <a:ext uri="{FF2B5EF4-FFF2-40B4-BE49-F238E27FC236}">
                <a16:creationId xmlns:a16="http://schemas.microsoft.com/office/drawing/2014/main" id="{6B094BBF-72EC-E6C7-82FD-6EA0B10D27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3" y="0"/>
            <a:ext cx="86883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6DD31E-64D7-0E93-BA5F-A3CEE4DE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4E48A58-0C43-10A9-A688-BD1748531EC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38554875"/>
      </p:ext>
    </p:extLst>
  </p:cSld>
  <p:clrMapOvr>
    <a:masterClrMapping/>
  </p:clrMapOvr>
  <p:transition>
    <p:random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2">
            <a:extLst>
              <a:ext uri="{FF2B5EF4-FFF2-40B4-BE49-F238E27FC236}">
                <a16:creationId xmlns:a16="http://schemas.microsoft.com/office/drawing/2014/main" id="{4DC93DB2-3531-38FA-CDD7-9E1FA251F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0"/>
            <a:ext cx="8389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89B4C9-6DB9-362D-5604-3A83ECCA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C749FEB-C658-B6F6-48E3-0159BE8D1DA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30201081"/>
      </p:ext>
    </p:extLst>
  </p:cSld>
  <p:clrMapOvr>
    <a:masterClrMapping/>
  </p:clrMapOvr>
  <p:transition>
    <p:rand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3">
            <a:extLst>
              <a:ext uri="{FF2B5EF4-FFF2-40B4-BE49-F238E27FC236}">
                <a16:creationId xmlns:a16="http://schemas.microsoft.com/office/drawing/2014/main" id="{9BDDA6A3-0155-0DC1-B540-C5C560BD6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8" y="0"/>
            <a:ext cx="8389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D37C31-4F99-4735-0ED2-13297C7E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4D0129B-7A7D-7E4B-1FE2-E97B121CFB2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49721426"/>
      </p:ext>
    </p:extLst>
  </p:cSld>
  <p:clrMapOvr>
    <a:masterClrMapping/>
  </p:clrMapOvr>
  <p:transition>
    <p:random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4">
            <a:extLst>
              <a:ext uri="{FF2B5EF4-FFF2-40B4-BE49-F238E27FC236}">
                <a16:creationId xmlns:a16="http://schemas.microsoft.com/office/drawing/2014/main" id="{EE0A61A2-EA57-B0C6-CE75-9B3C6706B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0"/>
            <a:ext cx="8516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B1B4CD-E5C0-8EEB-D570-348930D7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2E7826E-FCEC-3532-5560-93EA9595296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91838030"/>
      </p:ext>
    </p:extLst>
  </p:cSld>
  <p:clrMapOvr>
    <a:masterClrMapping/>
  </p:clrMapOvr>
  <p:transition>
    <p:random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5">
            <a:extLst>
              <a:ext uri="{FF2B5EF4-FFF2-40B4-BE49-F238E27FC236}">
                <a16:creationId xmlns:a16="http://schemas.microsoft.com/office/drawing/2014/main" id="{9D2EF7F8-EA03-CBBF-077D-7CF4817E1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3" y="0"/>
            <a:ext cx="8601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A0603-E2FF-269A-928A-30D015DF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65F3523-4143-DE47-D7E6-F43CE03861D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73078776"/>
      </p:ext>
    </p:extLst>
  </p:cSld>
  <p:clrMapOvr>
    <a:masterClrMapping/>
  </p:clrMapOvr>
  <p:transition>
    <p:random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6">
            <a:extLst>
              <a:ext uri="{FF2B5EF4-FFF2-40B4-BE49-F238E27FC236}">
                <a16:creationId xmlns:a16="http://schemas.microsoft.com/office/drawing/2014/main" id="{7A83AD0E-E034-8CCF-3CA0-DEF812AAE5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8" y="0"/>
            <a:ext cx="84280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0A2883-677D-2FB5-250A-695DC46D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D283948-3AAF-51F1-E7B7-4E0B86A89F7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63998807"/>
      </p:ext>
    </p:extLst>
  </p:cSld>
  <p:clrMapOvr>
    <a:masterClrMapping/>
  </p:clrMapOvr>
  <p:transition>
    <p:random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7">
            <a:extLst>
              <a:ext uri="{FF2B5EF4-FFF2-40B4-BE49-F238E27FC236}">
                <a16:creationId xmlns:a16="http://schemas.microsoft.com/office/drawing/2014/main" id="{ADD04ACF-1594-9055-DD1A-01FDDB0A3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8" y="0"/>
            <a:ext cx="84153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9D147-F7D1-D897-A8A1-59702540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BE931F8-BF7C-08DD-001A-F99B5B66CF8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2464621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1">
            <a:extLst>
              <a:ext uri="{FF2B5EF4-FFF2-40B4-BE49-F238E27FC236}">
                <a16:creationId xmlns:a16="http://schemas.microsoft.com/office/drawing/2014/main" id="{F59F3947-73E5-8EDC-0237-0D46142D7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0" y="0"/>
            <a:ext cx="8445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AAF58-E674-F0A7-0EC3-5A5F7548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5BB8C4A-D40D-ED1F-3B71-140195BDC5A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28470681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2">
            <a:extLst>
              <a:ext uri="{FF2B5EF4-FFF2-40B4-BE49-F238E27FC236}">
                <a16:creationId xmlns:a16="http://schemas.microsoft.com/office/drawing/2014/main" id="{8E8AE6F2-0B06-2301-7632-94FA14DE9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0"/>
            <a:ext cx="83613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16C96-90B8-EFD0-39ED-DB41B951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AFD2263-37EE-FB34-7C19-D12933CFA49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6323283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">
            <a:extLst>
              <a:ext uri="{FF2B5EF4-FFF2-40B4-BE49-F238E27FC236}">
                <a16:creationId xmlns:a16="http://schemas.microsoft.com/office/drawing/2014/main" id="{81746E10-1957-CAE0-8F40-2CCD1C723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0"/>
            <a:ext cx="48768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1FCBA-5FE9-3C16-D635-7D3AC6D23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D2B894A-1F70-17DF-450C-21A261BCE31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8867967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4">
            <a:extLst>
              <a:ext uri="{FF2B5EF4-FFF2-40B4-BE49-F238E27FC236}">
                <a16:creationId xmlns:a16="http://schemas.microsoft.com/office/drawing/2014/main" id="{9140BDA3-D51B-243D-24AC-934003F19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0"/>
            <a:ext cx="84089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F9CEA-2156-2529-C268-32AD0EF9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33C864C-4B0D-A914-48BD-BFD66BE12B9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57245796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5">
            <a:extLst>
              <a:ext uri="{FF2B5EF4-FFF2-40B4-BE49-F238E27FC236}">
                <a16:creationId xmlns:a16="http://schemas.microsoft.com/office/drawing/2014/main" id="{CCADEB5B-0E3A-92EE-F500-7A9F71EA8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12144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037B0-1F26-61D1-9245-0DE3BCE6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F9411E7-5024-DB10-9276-45D278EA3D9D}"/>
              </a:ext>
            </a:extLst>
          </p:cNvPr>
          <p:cNvSpPr txBox="1"/>
          <p:nvPr/>
        </p:nvSpPr>
        <p:spPr>
          <a:xfrm>
            <a:off x="914400" y="5486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37235863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">
            <a:extLst>
              <a:ext uri="{FF2B5EF4-FFF2-40B4-BE49-F238E27FC236}">
                <a16:creationId xmlns:a16="http://schemas.microsoft.com/office/drawing/2014/main" id="{E369B50D-18F0-B05C-D792-5C1CA33CE7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83550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152C6-A308-105E-0D78-3DDC1A9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22A81EC-8232-F42B-C5D4-363F52E166D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2308386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7">
            <a:extLst>
              <a:ext uri="{FF2B5EF4-FFF2-40B4-BE49-F238E27FC236}">
                <a16:creationId xmlns:a16="http://schemas.microsoft.com/office/drawing/2014/main" id="{E0FE40B1-22B5-D8E2-D2D3-8847E47E75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88" y="0"/>
            <a:ext cx="54070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C5D55-C1E0-5251-AF3A-5AF999F9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DB5E348-80E1-DFDD-DE70-77E682A44A1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18122609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8">
            <a:extLst>
              <a:ext uri="{FF2B5EF4-FFF2-40B4-BE49-F238E27FC236}">
                <a16:creationId xmlns:a16="http://schemas.microsoft.com/office/drawing/2014/main" id="{AA3034C7-0A50-6FB2-EDCC-3DB386A4E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38" y="0"/>
            <a:ext cx="83645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A0FDE-E5DB-2FA8-028B-3865DBED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AC658F7-926F-20C7-86A8-AAB7531975F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91861705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1">
            <a:extLst>
              <a:ext uri="{FF2B5EF4-FFF2-40B4-BE49-F238E27FC236}">
                <a16:creationId xmlns:a16="http://schemas.microsoft.com/office/drawing/2014/main" id="{75A1E360-8674-1424-7B1E-56FD04983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8" y="0"/>
            <a:ext cx="91011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875569-05D5-F7C5-56BE-39D2E47F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DF2B778-8E5E-0795-3B3D-9C5C1075FE7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11599625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9">
            <a:extLst>
              <a:ext uri="{FF2B5EF4-FFF2-40B4-BE49-F238E27FC236}">
                <a16:creationId xmlns:a16="http://schemas.microsoft.com/office/drawing/2014/main" id="{DA925351-9CCD-6950-A777-D635B1538B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88" y="0"/>
            <a:ext cx="8478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DC30A1-279E-A403-A5E0-970E8EF2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9F8F0CD-DFD6-AFC4-2760-0D1CFFFBB4F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39174247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0">
            <a:extLst>
              <a:ext uri="{FF2B5EF4-FFF2-40B4-BE49-F238E27FC236}">
                <a16:creationId xmlns:a16="http://schemas.microsoft.com/office/drawing/2014/main" id="{DAD9AAC2-52E8-A0E4-7B0A-C114F2CE23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0"/>
            <a:ext cx="8659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0F975-D46D-6DEC-6509-FDE43BAF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D248BD5-5BF8-4FCF-570C-0B8BECDA93C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4301378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1">
            <a:extLst>
              <a:ext uri="{FF2B5EF4-FFF2-40B4-BE49-F238E27FC236}">
                <a16:creationId xmlns:a16="http://schemas.microsoft.com/office/drawing/2014/main" id="{0CB9E850-D766-B42E-5A90-BD27C5241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84058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D5F87-27AA-03AD-FCE4-3B1E9AD28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1B55422-9C39-2F06-E14C-7F16A95BB7F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64663981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2">
            <a:extLst>
              <a:ext uri="{FF2B5EF4-FFF2-40B4-BE49-F238E27FC236}">
                <a16:creationId xmlns:a16="http://schemas.microsoft.com/office/drawing/2014/main" id="{614D960A-5BD3-F595-27A5-F9DC65BDF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8" y="0"/>
            <a:ext cx="86963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BC46C8-C48D-17F1-44FD-A6E0917B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EDD66AA-79BB-D484-C255-AA92A225E8A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56207259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3">
            <a:extLst>
              <a:ext uri="{FF2B5EF4-FFF2-40B4-BE49-F238E27FC236}">
                <a16:creationId xmlns:a16="http://schemas.microsoft.com/office/drawing/2014/main" id="{86D763D0-9022-8BB5-6012-09F04304D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13" y="0"/>
            <a:ext cx="9401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ADF5E-C4AC-79EE-E5D8-84D6DB23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118A84F-64AF-38E3-DD79-DC6B453B585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1748507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">
            <a:extLst>
              <a:ext uri="{FF2B5EF4-FFF2-40B4-BE49-F238E27FC236}">
                <a16:creationId xmlns:a16="http://schemas.microsoft.com/office/drawing/2014/main" id="{86CC8BDF-891C-56F0-C341-F6E8DB2829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0"/>
            <a:ext cx="86106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D64E61-7E9A-ABB4-66DB-941D36FA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19BBCE6-4DDC-867B-AA1F-E9071A98BBB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87554654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">
            <a:extLst>
              <a:ext uri="{FF2B5EF4-FFF2-40B4-BE49-F238E27FC236}">
                <a16:creationId xmlns:a16="http://schemas.microsoft.com/office/drawing/2014/main" id="{D61CE7D6-E4B2-1246-74C1-69AE8C8004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101663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703163-C5DC-B757-C3FD-7938AD9D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9213772-C996-9B7A-4857-DA8CEA40F619}"/>
              </a:ext>
            </a:extLst>
          </p:cNvPr>
          <p:cNvSpPr txBox="1"/>
          <p:nvPr/>
        </p:nvSpPr>
        <p:spPr>
          <a:xfrm>
            <a:off x="40059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60950550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6">
            <a:extLst>
              <a:ext uri="{FF2B5EF4-FFF2-40B4-BE49-F238E27FC236}">
                <a16:creationId xmlns:a16="http://schemas.microsoft.com/office/drawing/2014/main" id="{CB7C2E2C-EA41-9D89-DCEA-C13265F107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0"/>
            <a:ext cx="98345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477AA7-A493-0ED8-076C-D6304A21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4087A0B-B191-328B-A6E2-FC099B84909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87592811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">
            <a:extLst>
              <a:ext uri="{FF2B5EF4-FFF2-40B4-BE49-F238E27FC236}">
                <a16:creationId xmlns:a16="http://schemas.microsoft.com/office/drawing/2014/main" id="{404EBF51-5363-D625-3A37-4DFC8A89A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0"/>
            <a:ext cx="6734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40722-EB0E-61CF-A131-E207652E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2824EA8-5528-EBA4-8A3C-A9A828CE275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06895515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8">
            <a:extLst>
              <a:ext uri="{FF2B5EF4-FFF2-40B4-BE49-F238E27FC236}">
                <a16:creationId xmlns:a16="http://schemas.microsoft.com/office/drawing/2014/main" id="{DCB7672E-9AB1-BF0F-B45E-4C12EAAD4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88" y="0"/>
            <a:ext cx="6091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D7676-7C54-C40C-EFDD-540AD8B8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9C3BDD3-E16D-FEEB-976F-7ABF07EF732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552713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2">
            <a:extLst>
              <a:ext uri="{FF2B5EF4-FFF2-40B4-BE49-F238E27FC236}">
                <a16:creationId xmlns:a16="http://schemas.microsoft.com/office/drawing/2014/main" id="{E5617638-C455-80EC-52BD-A35BAFDBC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0"/>
            <a:ext cx="4033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8FADFE-41A1-E628-94A2-A234B4F90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101D4CB-8C70-D27B-9EB2-A79963C108C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99889345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9">
            <a:extLst>
              <a:ext uri="{FF2B5EF4-FFF2-40B4-BE49-F238E27FC236}">
                <a16:creationId xmlns:a16="http://schemas.microsoft.com/office/drawing/2014/main" id="{9D3E8C34-717E-D0BC-1E01-5BAF2E51A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0"/>
            <a:ext cx="87249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0DB40-4102-0990-0D89-F2DD68D84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FD146CB-DEF2-CAAB-C26E-6D15CFA2C34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37851028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">
            <a:extLst>
              <a:ext uri="{FF2B5EF4-FFF2-40B4-BE49-F238E27FC236}">
                <a16:creationId xmlns:a16="http://schemas.microsoft.com/office/drawing/2014/main" id="{32B8DCE3-0D0B-8886-73CC-9673092F18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8" y="0"/>
            <a:ext cx="8467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F96BA-83F3-180E-1E64-E590D24E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E55713D-23F5-6FA5-470D-D66920DA628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94606524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1">
            <a:extLst>
              <a:ext uri="{FF2B5EF4-FFF2-40B4-BE49-F238E27FC236}">
                <a16:creationId xmlns:a16="http://schemas.microsoft.com/office/drawing/2014/main" id="{5264D7DB-26DD-1DA6-24A9-7FC15D044C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75" y="0"/>
            <a:ext cx="54530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6E561-9290-3415-666F-39EC0028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B174520-7348-A390-7AAB-24450A7CA37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54236794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2">
            <a:extLst>
              <a:ext uri="{FF2B5EF4-FFF2-40B4-BE49-F238E27FC236}">
                <a16:creationId xmlns:a16="http://schemas.microsoft.com/office/drawing/2014/main" id="{750D722A-58F2-8EE9-4D12-73C8E7FC2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688" y="0"/>
            <a:ext cx="39846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A52C0-1253-1F46-25DE-AC9FDB6B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7A2E1AC-F3AA-239F-884A-F95106887B1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07192525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3">
            <a:extLst>
              <a:ext uri="{FF2B5EF4-FFF2-40B4-BE49-F238E27FC236}">
                <a16:creationId xmlns:a16="http://schemas.microsoft.com/office/drawing/2014/main" id="{56F18E35-C0C5-1FE6-002C-17CB56BA4E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38" y="0"/>
            <a:ext cx="8643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A94EE-6A0A-448A-2BC2-659180FC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F91DFBB-B205-E508-2D82-570020AEFC5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01127811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4">
            <a:extLst>
              <a:ext uri="{FF2B5EF4-FFF2-40B4-BE49-F238E27FC236}">
                <a16:creationId xmlns:a16="http://schemas.microsoft.com/office/drawing/2014/main" id="{4D20E04F-44B2-2E12-30D6-A7CD449F2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0"/>
            <a:ext cx="86502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6C369-F8DF-A152-FF70-3D56A0AE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2B56256-9E59-956D-1695-38163F6DFBD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12057498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5">
            <a:extLst>
              <a:ext uri="{FF2B5EF4-FFF2-40B4-BE49-F238E27FC236}">
                <a16:creationId xmlns:a16="http://schemas.microsoft.com/office/drawing/2014/main" id="{62CD2CE1-7156-D74D-C648-0994B285C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49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D2E36-1012-31C6-4B64-01FDC08A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8A02F3D-17E9-4E59-1347-B0EBBC0AE39F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57124269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6">
            <a:extLst>
              <a:ext uri="{FF2B5EF4-FFF2-40B4-BE49-F238E27FC236}">
                <a16:creationId xmlns:a16="http://schemas.microsoft.com/office/drawing/2014/main" id="{097DC046-556F-49F9-A43C-5E01D6B98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0"/>
            <a:ext cx="9674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007FBB-F01D-82E5-7A8B-D9FAE8BCE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97BC431-F027-FB77-D4EB-C9376CBC16C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48124266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7">
            <a:extLst>
              <a:ext uri="{FF2B5EF4-FFF2-40B4-BE49-F238E27FC236}">
                <a16:creationId xmlns:a16="http://schemas.microsoft.com/office/drawing/2014/main" id="{0A1AF812-3419-E0C8-B7A9-0C7371F1AF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3" y="0"/>
            <a:ext cx="69119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39E0C1-A2AA-6400-B083-B9502359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287D263-B516-CCDD-16C5-A70E88ED982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28222311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8">
            <a:extLst>
              <a:ext uri="{FF2B5EF4-FFF2-40B4-BE49-F238E27FC236}">
                <a16:creationId xmlns:a16="http://schemas.microsoft.com/office/drawing/2014/main" id="{D4870E81-2BA5-9175-6251-7EA6B8A16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0"/>
            <a:ext cx="9864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B02643-149B-320D-8470-27D49C15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EB17C68-CC6D-13EF-B904-2AADB65C6472}"/>
              </a:ext>
            </a:extLst>
          </p:cNvPr>
          <p:cNvSpPr txBox="1"/>
          <p:nvPr/>
        </p:nvSpPr>
        <p:spPr>
          <a:xfrm>
            <a:off x="1524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32417302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3">
            <a:extLst>
              <a:ext uri="{FF2B5EF4-FFF2-40B4-BE49-F238E27FC236}">
                <a16:creationId xmlns:a16="http://schemas.microsoft.com/office/drawing/2014/main" id="{F539555E-C768-F36B-2BBB-AFE98DCF15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313"/>
            <a:ext cx="12192000" cy="46513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C63C8-41FD-DD3C-BB04-97FB3EEC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8B97EA2-C217-1BA3-9243-D49378E670BD}"/>
              </a:ext>
            </a:extLst>
          </p:cNvPr>
          <p:cNvSpPr txBox="1"/>
          <p:nvPr/>
        </p:nvSpPr>
        <p:spPr>
          <a:xfrm>
            <a:off x="5715000" y="6019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76012571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">
            <a:extLst>
              <a:ext uri="{FF2B5EF4-FFF2-40B4-BE49-F238E27FC236}">
                <a16:creationId xmlns:a16="http://schemas.microsoft.com/office/drawing/2014/main" id="{74147DDF-7FE0-8CEC-D5E5-A43DF392A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0"/>
            <a:ext cx="90598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94A01D-E908-1680-6F20-6D642BB95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AB64C47-4F43-BA37-6051-F8153438B18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72537883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0">
            <a:extLst>
              <a:ext uri="{FF2B5EF4-FFF2-40B4-BE49-F238E27FC236}">
                <a16:creationId xmlns:a16="http://schemas.microsoft.com/office/drawing/2014/main" id="{68F78756-E52F-860A-9160-169144B60A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0"/>
            <a:ext cx="9969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1D42B-0656-EC6F-951F-8B1C8EA0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BE8BC08-A3A6-C37C-FD8D-089C83415CE4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99322877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">
            <a:extLst>
              <a:ext uri="{FF2B5EF4-FFF2-40B4-BE49-F238E27FC236}">
                <a16:creationId xmlns:a16="http://schemas.microsoft.com/office/drawing/2014/main" id="{3CF2943D-C970-9DAD-41F9-EEBE6E6FA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88" y="0"/>
            <a:ext cx="98250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70AF67-A327-AEC2-CC8F-E50DBE3D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5FDA99-C531-E1D8-4845-ABCBC9EBBA8A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4480969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2">
            <a:extLst>
              <a:ext uri="{FF2B5EF4-FFF2-40B4-BE49-F238E27FC236}">
                <a16:creationId xmlns:a16="http://schemas.microsoft.com/office/drawing/2014/main" id="{61BFA22F-351D-7E52-C34A-16ABE4440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63" y="0"/>
            <a:ext cx="33432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F700BE-D04F-CF4D-E096-E190E8D20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B0F2DC8-449C-A8FE-A1C4-455321F6BA1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96953482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3">
            <a:extLst>
              <a:ext uri="{FF2B5EF4-FFF2-40B4-BE49-F238E27FC236}">
                <a16:creationId xmlns:a16="http://schemas.microsoft.com/office/drawing/2014/main" id="{FCF791B9-A2B2-D1F7-C096-0AE1EC3160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0"/>
            <a:ext cx="48387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7276FC-083A-0099-1A34-4C7D66A2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EDC9FDB-BDD2-F996-33EA-48ADFF4134D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83009880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4">
            <a:extLst>
              <a:ext uri="{FF2B5EF4-FFF2-40B4-BE49-F238E27FC236}">
                <a16:creationId xmlns:a16="http://schemas.microsoft.com/office/drawing/2014/main" id="{7444DFAA-60BE-F533-4B22-679520CD5A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3" y="0"/>
            <a:ext cx="5337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564BC-5D25-1635-1FFA-649E4CD5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8895A89-CEE3-F832-528A-A18130BDD41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04358929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5">
            <a:extLst>
              <a:ext uri="{FF2B5EF4-FFF2-40B4-BE49-F238E27FC236}">
                <a16:creationId xmlns:a16="http://schemas.microsoft.com/office/drawing/2014/main" id="{4E4F4C65-EFB3-75A6-01A2-FDD7BF8B7E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25" y="0"/>
            <a:ext cx="48815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B97E3-A605-AE6A-B980-DDDA53F0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F28ABA5-7B36-BC39-51FC-368F51CE706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68303008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">
            <a:extLst>
              <a:ext uri="{FF2B5EF4-FFF2-40B4-BE49-F238E27FC236}">
                <a16:creationId xmlns:a16="http://schemas.microsoft.com/office/drawing/2014/main" id="{49439617-F2DF-9A82-1581-5CCA35CC9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0"/>
            <a:ext cx="4597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9B6C48-29CD-4941-EA40-AEB15E3B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85C3085-5461-434B-E9CE-DDDF293D87E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57757305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7">
            <a:extLst>
              <a:ext uri="{FF2B5EF4-FFF2-40B4-BE49-F238E27FC236}">
                <a16:creationId xmlns:a16="http://schemas.microsoft.com/office/drawing/2014/main" id="{DC98766F-188C-C599-79E4-1164B6D20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13" y="0"/>
            <a:ext cx="47275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A0331-1C51-4B5D-599D-0DC155454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5011AE2-560C-F22D-41CE-CA5FCA238DF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82518776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">
            <a:extLst>
              <a:ext uri="{FF2B5EF4-FFF2-40B4-BE49-F238E27FC236}">
                <a16:creationId xmlns:a16="http://schemas.microsoft.com/office/drawing/2014/main" id="{FF7EBEDB-B363-1D34-6536-7C6C3BF79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67040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419FA-101E-50E5-DBDA-64A70B52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C1A56C1-04F0-C748-D9D8-5DA239C6669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48569715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4">
            <a:extLst>
              <a:ext uri="{FF2B5EF4-FFF2-40B4-BE49-F238E27FC236}">
                <a16:creationId xmlns:a16="http://schemas.microsoft.com/office/drawing/2014/main" id="{0510D583-4131-FD2E-005D-03CB1DB2D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0"/>
            <a:ext cx="9550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C5681-1C0B-B55E-7844-8AE51F0D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DBE7C4F-0C26-CE85-E579-B9B25EAD22A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76194618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9">
            <a:extLst>
              <a:ext uri="{FF2B5EF4-FFF2-40B4-BE49-F238E27FC236}">
                <a16:creationId xmlns:a16="http://schemas.microsoft.com/office/drawing/2014/main" id="{6BFAC599-34F5-B899-C955-AB4F929D5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397ECF-0BB9-F79A-3DCD-94D92CF7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FB2EB32-6544-EA11-0F61-10EC97471BC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20047492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0">
            <a:extLst>
              <a:ext uri="{FF2B5EF4-FFF2-40B4-BE49-F238E27FC236}">
                <a16:creationId xmlns:a16="http://schemas.microsoft.com/office/drawing/2014/main" id="{3B3DD26E-3A2A-CD4F-097D-B464B9BDE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63" y="0"/>
            <a:ext cx="104536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3E798C-B8E4-4002-F3A6-AC4C8DED2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A290D43-7DE5-1FD7-DA93-AEA688A170FE}"/>
              </a:ext>
            </a:extLst>
          </p:cNvPr>
          <p:cNvSpPr txBox="1"/>
          <p:nvPr/>
        </p:nvSpPr>
        <p:spPr>
          <a:xfrm>
            <a:off x="228600" y="447889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15031600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">
            <a:extLst>
              <a:ext uri="{FF2B5EF4-FFF2-40B4-BE49-F238E27FC236}">
                <a16:creationId xmlns:a16="http://schemas.microsoft.com/office/drawing/2014/main" id="{66CBCA78-EF1A-675A-B016-75D2C8E605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8" y="0"/>
            <a:ext cx="97885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D5D12A-9278-E6E8-C066-A762C227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15A33C8-634E-46DE-EEF8-287C56A8A66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97439554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2">
            <a:extLst>
              <a:ext uri="{FF2B5EF4-FFF2-40B4-BE49-F238E27FC236}">
                <a16:creationId xmlns:a16="http://schemas.microsoft.com/office/drawing/2014/main" id="{79C8A5E6-F32A-17DA-AE75-DB5761A125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3" y="0"/>
            <a:ext cx="6696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273B5-2178-AD71-17FE-0B711947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4638C24-C09F-9A8A-8BB3-FFD2683D86A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44620051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3">
            <a:extLst>
              <a:ext uri="{FF2B5EF4-FFF2-40B4-BE49-F238E27FC236}">
                <a16:creationId xmlns:a16="http://schemas.microsoft.com/office/drawing/2014/main" id="{3B82F9A3-59B8-CC70-4A41-5563CAB0D4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3" y="0"/>
            <a:ext cx="101234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D14EAB-DE05-666B-81FF-52B0E0F5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3B2415C-7E9D-16DA-10AF-37810ED44F13}"/>
              </a:ext>
            </a:extLst>
          </p:cNvPr>
          <p:cNvSpPr txBox="1"/>
          <p:nvPr/>
        </p:nvSpPr>
        <p:spPr>
          <a:xfrm>
            <a:off x="304800" y="54102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32050315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4">
            <a:extLst>
              <a:ext uri="{FF2B5EF4-FFF2-40B4-BE49-F238E27FC236}">
                <a16:creationId xmlns:a16="http://schemas.microsoft.com/office/drawing/2014/main" id="{C143D7AA-8EA5-7231-0FF7-907297BA59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88" y="0"/>
            <a:ext cx="49228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DBA5E3-ADC8-3C89-582D-598F6049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BFE7E53-C184-3203-710D-C0B33DA6178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88648663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5">
            <a:extLst>
              <a:ext uri="{FF2B5EF4-FFF2-40B4-BE49-F238E27FC236}">
                <a16:creationId xmlns:a16="http://schemas.microsoft.com/office/drawing/2014/main" id="{E74D2731-B51F-6435-B525-2578E0F5F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16548A-3448-7EF8-6BF2-739A30CC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F868FCE-072A-835E-6B7D-882E5CCF557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60425587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6">
            <a:extLst>
              <a:ext uri="{FF2B5EF4-FFF2-40B4-BE49-F238E27FC236}">
                <a16:creationId xmlns:a16="http://schemas.microsoft.com/office/drawing/2014/main" id="{E22908BC-CA5B-D796-ED7A-4DA7C4464D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13" y="0"/>
            <a:ext cx="96281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FD0E1-7769-80D1-0DAA-A3B8C05E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2F4CAAA-029F-B577-4E15-BB271E50171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3140849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7">
            <a:extLst>
              <a:ext uri="{FF2B5EF4-FFF2-40B4-BE49-F238E27FC236}">
                <a16:creationId xmlns:a16="http://schemas.microsoft.com/office/drawing/2014/main" id="{C1B06C5E-FD9F-01C7-9729-0C93B4FA4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63" y="0"/>
            <a:ext cx="96916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D69182-C4B3-BCA9-16D3-25D6408B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531CBC7-DA33-16E9-B7AA-85701AEC64C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2288869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8">
            <a:extLst>
              <a:ext uri="{FF2B5EF4-FFF2-40B4-BE49-F238E27FC236}">
                <a16:creationId xmlns:a16="http://schemas.microsoft.com/office/drawing/2014/main" id="{76825D54-99D0-1E21-9329-0C125B776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88" y="0"/>
            <a:ext cx="8023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26FF86-7FE2-00C9-8AF8-E8D8F83D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29B9607-FE5D-8C7D-B2B9-2FE81777071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56357700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5">
            <a:extLst>
              <a:ext uri="{FF2B5EF4-FFF2-40B4-BE49-F238E27FC236}">
                <a16:creationId xmlns:a16="http://schemas.microsoft.com/office/drawing/2014/main" id="{603A75B3-7100-AE7B-039E-9921B7C30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3" y="0"/>
            <a:ext cx="11052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AAB2AF-A66C-28C9-C78F-09602550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B92C675-65C8-34E0-E56A-C697A2DB7E24}"/>
              </a:ext>
            </a:extLst>
          </p:cNvPr>
          <p:cNvSpPr txBox="1"/>
          <p:nvPr/>
        </p:nvSpPr>
        <p:spPr>
          <a:xfrm>
            <a:off x="1676400" y="5486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34220483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9">
            <a:extLst>
              <a:ext uri="{FF2B5EF4-FFF2-40B4-BE49-F238E27FC236}">
                <a16:creationId xmlns:a16="http://schemas.microsoft.com/office/drawing/2014/main" id="{2BC40DFC-0DA4-DBDE-7529-FD911227B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63" y="0"/>
            <a:ext cx="97932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028589-DB02-3664-0B1C-E6D538C6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CD03EF9-0FE4-5570-D081-9C199113C193}"/>
              </a:ext>
            </a:extLst>
          </p:cNvPr>
          <p:cNvSpPr txBox="1"/>
          <p:nvPr/>
        </p:nvSpPr>
        <p:spPr>
          <a:xfrm>
            <a:off x="1524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76933526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0">
            <a:extLst>
              <a:ext uri="{FF2B5EF4-FFF2-40B4-BE49-F238E27FC236}">
                <a16:creationId xmlns:a16="http://schemas.microsoft.com/office/drawing/2014/main" id="{9B9D0838-E269-63C7-F688-E5B5D95F4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9718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3967A5-039E-C676-C6D2-A457738E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9EAF1AA-AABD-E6A8-A863-33CA14CE2CB1}"/>
              </a:ext>
            </a:extLst>
          </p:cNvPr>
          <p:cNvSpPr txBox="1"/>
          <p:nvPr/>
        </p:nvSpPr>
        <p:spPr>
          <a:xfrm>
            <a:off x="1524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47688918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1">
            <a:extLst>
              <a:ext uri="{FF2B5EF4-FFF2-40B4-BE49-F238E27FC236}">
                <a16:creationId xmlns:a16="http://schemas.microsoft.com/office/drawing/2014/main" id="{9D54A0EC-03AA-6BCD-B2BE-1A97D5F4C6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0"/>
            <a:ext cx="98948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8BBE29-624A-94B5-94BF-AE06E2EA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66FE886-BEB9-3958-ED54-0BCCF0A27E12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5687899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2">
            <a:extLst>
              <a:ext uri="{FF2B5EF4-FFF2-40B4-BE49-F238E27FC236}">
                <a16:creationId xmlns:a16="http://schemas.microsoft.com/office/drawing/2014/main" id="{DF79C2F5-D007-C535-F1EA-A7BEB10E5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8B176D-EB8C-4B04-7D4B-6D9638EE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1B00366-A767-9B3E-6FEB-C6A4828C2AC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932586932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3">
            <a:extLst>
              <a:ext uri="{FF2B5EF4-FFF2-40B4-BE49-F238E27FC236}">
                <a16:creationId xmlns:a16="http://schemas.microsoft.com/office/drawing/2014/main" id="{12926C3F-F0D3-102C-F0C3-145BF8551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0"/>
            <a:ext cx="103886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29671F-05DF-2759-3134-FAA44A66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BCEBD4B-5024-98B4-CB5E-BD896C1F92BC}"/>
              </a:ext>
            </a:extLst>
          </p:cNvPr>
          <p:cNvSpPr txBox="1"/>
          <p:nvPr/>
        </p:nvSpPr>
        <p:spPr>
          <a:xfrm>
            <a:off x="11095612" y="4114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6368010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4">
            <a:extLst>
              <a:ext uri="{FF2B5EF4-FFF2-40B4-BE49-F238E27FC236}">
                <a16:creationId xmlns:a16="http://schemas.microsoft.com/office/drawing/2014/main" id="{2E4061BE-ED24-F15B-3BE2-C1828652B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0"/>
            <a:ext cx="55562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642EE0-99C5-1A3C-46B7-4349B5FD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ED822A8-4BE9-F458-4B0A-336EBD6ED6E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7826212"/>
      </p:ext>
    </p:extLst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5">
            <a:extLst>
              <a:ext uri="{FF2B5EF4-FFF2-40B4-BE49-F238E27FC236}">
                <a16:creationId xmlns:a16="http://schemas.microsoft.com/office/drawing/2014/main" id="{531213F4-A689-52FA-4EE9-609CCD8AFE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0"/>
            <a:ext cx="85613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80631C-15DC-9B3C-D0A0-C8414FF8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7597C27-F092-EA6B-E5C0-0E34F42DFA0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56571480"/>
      </p:ext>
    </p:extLst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6">
            <a:extLst>
              <a:ext uri="{FF2B5EF4-FFF2-40B4-BE49-F238E27FC236}">
                <a16:creationId xmlns:a16="http://schemas.microsoft.com/office/drawing/2014/main" id="{0C9D52D7-0219-8578-5A47-46CEBFB7C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0"/>
            <a:ext cx="55641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FE16C-AE6A-CC28-6B79-5F47DD83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983566A-C4B5-C418-2EC2-69818CA8672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97116922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7">
            <a:extLst>
              <a:ext uri="{FF2B5EF4-FFF2-40B4-BE49-F238E27FC236}">
                <a16:creationId xmlns:a16="http://schemas.microsoft.com/office/drawing/2014/main" id="{D37F801A-0235-AC23-9E27-B26F73A0A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8" y="0"/>
            <a:ext cx="49625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850B9-40AF-D9F0-10DC-3018B11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D301930-8AD1-28C0-EFEA-C4C130CAE9F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22318914"/>
      </p:ext>
    </p:extLst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8">
            <a:extLst>
              <a:ext uri="{FF2B5EF4-FFF2-40B4-BE49-F238E27FC236}">
                <a16:creationId xmlns:a16="http://schemas.microsoft.com/office/drawing/2014/main" id="{08E30017-F1FA-12D4-EEAF-3BEB6588E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B7EC5-FFDD-2E99-E288-5F19ED1C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563993B-E5A1-ADCD-7499-A2CD1775A66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4193851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6">
            <a:extLst>
              <a:ext uri="{FF2B5EF4-FFF2-40B4-BE49-F238E27FC236}">
                <a16:creationId xmlns:a16="http://schemas.microsoft.com/office/drawing/2014/main" id="{6028EA2B-062E-75C9-A5B1-910879BD9B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025" y="0"/>
            <a:ext cx="54419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AB71A8-170F-6FBA-D201-1EE036E20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5223691-E311-C8CB-D059-D5BCA122726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672147431"/>
      </p:ext>
    </p:extLst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9">
            <a:extLst>
              <a:ext uri="{FF2B5EF4-FFF2-40B4-BE49-F238E27FC236}">
                <a16:creationId xmlns:a16="http://schemas.microsoft.com/office/drawing/2014/main" id="{3AB0EE06-95CB-440E-6B14-71947E024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3" y="0"/>
            <a:ext cx="54879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DC9C04-E991-7609-5F1C-5FFDC7A9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E3BCE6A-E2E2-3B08-A777-37EED0EADB2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15329576"/>
      </p:ext>
    </p:extLst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0">
            <a:extLst>
              <a:ext uri="{FF2B5EF4-FFF2-40B4-BE49-F238E27FC236}">
                <a16:creationId xmlns:a16="http://schemas.microsoft.com/office/drawing/2014/main" id="{2AA28521-3983-403C-C36E-F59BBB8A79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13" y="0"/>
            <a:ext cx="54879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53F752-02BB-8CCE-2535-50CA507C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34055CE-0108-2A27-208E-6A3E7F27EAA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40819210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1">
            <a:extLst>
              <a:ext uri="{FF2B5EF4-FFF2-40B4-BE49-F238E27FC236}">
                <a16:creationId xmlns:a16="http://schemas.microsoft.com/office/drawing/2014/main" id="{2AA05999-D601-09E0-63F6-1EB608988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50" y="0"/>
            <a:ext cx="54975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900BBB-D626-858E-74A5-2D4AA71C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64DD2DC-15AF-B7E5-A2D9-EA4F0937FD1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89605455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2">
            <a:extLst>
              <a:ext uri="{FF2B5EF4-FFF2-40B4-BE49-F238E27FC236}">
                <a16:creationId xmlns:a16="http://schemas.microsoft.com/office/drawing/2014/main" id="{9EFD6B14-9340-732B-9EA6-4F1E1E194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0"/>
            <a:ext cx="101806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C43B9-DBE8-1A80-104A-E83EF709A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FA68103-251C-A454-EAE4-8E9B77EDB9EB}"/>
              </a:ext>
            </a:extLst>
          </p:cNvPr>
          <p:cNvSpPr txBox="1"/>
          <p:nvPr/>
        </p:nvSpPr>
        <p:spPr>
          <a:xfrm>
            <a:off x="0" y="12954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02906305"/>
      </p:ext>
    </p:extLst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3">
            <a:extLst>
              <a:ext uri="{FF2B5EF4-FFF2-40B4-BE49-F238E27FC236}">
                <a16:creationId xmlns:a16="http://schemas.microsoft.com/office/drawing/2014/main" id="{5D5D0966-7A1E-0993-F23D-928D00219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88" y="0"/>
            <a:ext cx="83264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BF985E-15F7-5C26-2AD4-B84F2A5E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6F4EC29-E519-504B-C503-FA8DC4BC36AC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90824008"/>
      </p:ext>
    </p:extLst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4">
            <a:extLst>
              <a:ext uri="{FF2B5EF4-FFF2-40B4-BE49-F238E27FC236}">
                <a16:creationId xmlns:a16="http://schemas.microsoft.com/office/drawing/2014/main" id="{92452D58-5981-6BFC-ACE0-78D6F1882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38" y="0"/>
            <a:ext cx="82883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BBECED-8397-5EBD-C69F-3F9F86AF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09D71BB-5C90-D61D-F8BD-467338E59D1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50589514"/>
      </p:ext>
    </p:extLst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5">
            <a:extLst>
              <a:ext uri="{FF2B5EF4-FFF2-40B4-BE49-F238E27FC236}">
                <a16:creationId xmlns:a16="http://schemas.microsoft.com/office/drawing/2014/main" id="{ADE012AA-E989-5B30-D41D-BDD0F6A7A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88" y="0"/>
            <a:ext cx="102076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2250A-1595-3803-8B7B-41DA9BB2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CCC62BE-0243-F791-FB48-DE4F88F783F9}"/>
              </a:ext>
            </a:extLst>
          </p:cNvPr>
          <p:cNvSpPr txBox="1"/>
          <p:nvPr/>
        </p:nvSpPr>
        <p:spPr>
          <a:xfrm>
            <a:off x="19455" y="2667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68968846"/>
      </p:ext>
    </p:extLst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6">
            <a:extLst>
              <a:ext uri="{FF2B5EF4-FFF2-40B4-BE49-F238E27FC236}">
                <a16:creationId xmlns:a16="http://schemas.microsoft.com/office/drawing/2014/main" id="{3E1DA954-EDA7-6F75-E8CC-3627A5B00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0"/>
            <a:ext cx="83994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7658B-70D8-1B7E-0251-60B6BE65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F20B240-21AA-F686-C68F-CF91BBBE4CE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6835383"/>
      </p:ext>
    </p:extLst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7">
            <a:extLst>
              <a:ext uri="{FF2B5EF4-FFF2-40B4-BE49-F238E27FC236}">
                <a16:creationId xmlns:a16="http://schemas.microsoft.com/office/drawing/2014/main" id="{9266FBE8-7798-FF38-3B1B-D607B8CCE0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0"/>
            <a:ext cx="8658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27204-2411-80CB-006F-4D3D3F1E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0D6A0A1-699E-430F-4F97-EBE8A1CDFBF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42628410"/>
      </p:ext>
    </p:extLst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8">
            <a:extLst>
              <a:ext uri="{FF2B5EF4-FFF2-40B4-BE49-F238E27FC236}">
                <a16:creationId xmlns:a16="http://schemas.microsoft.com/office/drawing/2014/main" id="{AD8480B9-A9C4-EA55-A0EC-7B94139261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63" y="0"/>
            <a:ext cx="8347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0B50B-0CAC-946B-E2A2-930348C2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499D1B0-50EC-4729-AF2A-F4288C72BAF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32323324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7">
            <a:extLst>
              <a:ext uri="{FF2B5EF4-FFF2-40B4-BE49-F238E27FC236}">
                <a16:creationId xmlns:a16="http://schemas.microsoft.com/office/drawing/2014/main" id="{5394255D-BD0F-1B0E-9C04-39752CBBF2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0"/>
            <a:ext cx="86518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11BC48-2140-544C-60D2-05EF06D9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07ABB88-5ECB-17DE-FA76-D904170AB2D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482205152"/>
      </p:ext>
    </p:extLst>
  </p:cSld>
  <p:clrMapOvr>
    <a:masterClrMapping/>
  </p:clrMapOvr>
  <p:transition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9">
            <a:extLst>
              <a:ext uri="{FF2B5EF4-FFF2-40B4-BE49-F238E27FC236}">
                <a16:creationId xmlns:a16="http://schemas.microsoft.com/office/drawing/2014/main" id="{6949193F-B9C9-2ECC-9357-E2D45CED6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0"/>
            <a:ext cx="82407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232074-1BC6-EE47-DCC5-EEDD5318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9D5B2B4-2B52-2C66-5C18-8B2C1BE896BA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02325342"/>
      </p:ext>
    </p:extLst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0">
            <a:extLst>
              <a:ext uri="{FF2B5EF4-FFF2-40B4-BE49-F238E27FC236}">
                <a16:creationId xmlns:a16="http://schemas.microsoft.com/office/drawing/2014/main" id="{F11AEC98-1BFF-06D9-8552-7F09606155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78187-A8F7-3399-8BE0-1709A8D9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8C798A6-9EE8-8661-5AF5-B2F709D3DC1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07259343"/>
      </p:ext>
    </p:extLst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1">
            <a:extLst>
              <a:ext uri="{FF2B5EF4-FFF2-40B4-BE49-F238E27FC236}">
                <a16:creationId xmlns:a16="http://schemas.microsoft.com/office/drawing/2014/main" id="{0F2FB53D-36D3-1778-D8F7-5FD51391B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38" y="0"/>
            <a:ext cx="8340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280B2-BBBC-AE08-EE18-21CA2A86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2ABB4CA-3A7F-AFB1-4FBA-D6257B2694F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18116935"/>
      </p:ext>
    </p:extLst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2">
            <a:extLst>
              <a:ext uri="{FF2B5EF4-FFF2-40B4-BE49-F238E27FC236}">
                <a16:creationId xmlns:a16="http://schemas.microsoft.com/office/drawing/2014/main" id="{82526C43-B089-A7E8-770B-B3D07BDDD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8" y="0"/>
            <a:ext cx="8213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C6343-0748-92FB-0AE9-C8EB6783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99A1F5E-1EDB-7B50-AFBF-11A36BD0AD9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22704816"/>
      </p:ext>
    </p:extLst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3">
            <a:extLst>
              <a:ext uri="{FF2B5EF4-FFF2-40B4-BE49-F238E27FC236}">
                <a16:creationId xmlns:a16="http://schemas.microsoft.com/office/drawing/2014/main" id="{3DB28796-4B0A-D493-DF0A-788E14B9DD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0"/>
            <a:ext cx="100758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E1143-D0A0-97B0-DFA4-2BA5F178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D30D2B7-C34A-357F-F117-F2803528535F}"/>
              </a:ext>
            </a:extLst>
          </p:cNvPr>
          <p:cNvSpPr txBox="1"/>
          <p:nvPr/>
        </p:nvSpPr>
        <p:spPr>
          <a:xfrm>
            <a:off x="51408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33959742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4">
            <a:extLst>
              <a:ext uri="{FF2B5EF4-FFF2-40B4-BE49-F238E27FC236}">
                <a16:creationId xmlns:a16="http://schemas.microsoft.com/office/drawing/2014/main" id="{8C99D383-45AB-A58B-A06F-E258D44374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0"/>
            <a:ext cx="83343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8B756-1A62-E9C6-4AC4-EE9A1D5E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E19D649-EF09-2FE5-6F14-D99744534A8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30625065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5">
            <a:extLst>
              <a:ext uri="{FF2B5EF4-FFF2-40B4-BE49-F238E27FC236}">
                <a16:creationId xmlns:a16="http://schemas.microsoft.com/office/drawing/2014/main" id="{85562EE9-F39C-9211-4837-8C10C3D1D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10155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825AC1-CB78-5E5A-FA97-05AB1A9B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48B5CE0-9B21-57D8-F86E-15108C3C976F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08143854"/>
      </p:ext>
    </p:extLst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6">
            <a:extLst>
              <a:ext uri="{FF2B5EF4-FFF2-40B4-BE49-F238E27FC236}">
                <a16:creationId xmlns:a16="http://schemas.microsoft.com/office/drawing/2014/main" id="{7A2FBE5A-F193-C85D-4D76-0DAEB5E51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5" y="0"/>
            <a:ext cx="100885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6C9D6-F897-F8B3-F37D-240768CD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D7EF51C-283B-F208-4BCB-1F1AEAE4EAAD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63442634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7">
            <a:extLst>
              <a:ext uri="{FF2B5EF4-FFF2-40B4-BE49-F238E27FC236}">
                <a16:creationId xmlns:a16="http://schemas.microsoft.com/office/drawing/2014/main" id="{4DB75891-9869-5F32-5E68-B3EE6F82C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0"/>
            <a:ext cx="101282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897A05-AC5E-C71B-35D5-8DC68CAE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C820A42-26EA-D887-AC83-2DD689A2ECE8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64393913"/>
      </p:ext>
    </p:extLst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8">
            <a:extLst>
              <a:ext uri="{FF2B5EF4-FFF2-40B4-BE49-F238E27FC236}">
                <a16:creationId xmlns:a16="http://schemas.microsoft.com/office/drawing/2014/main" id="{915D90BD-F69F-BD40-83E8-7411F642C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8" y="0"/>
            <a:ext cx="87709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BF50E-2EEA-47EF-2B28-D1EA264C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38BD7EA-4D1B-4959-4422-DD66E0F106F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33433799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>
            <a:extLst>
              <a:ext uri="{FF2B5EF4-FFF2-40B4-BE49-F238E27FC236}">
                <a16:creationId xmlns:a16="http://schemas.microsoft.com/office/drawing/2014/main" id="{05472F03-240B-84E0-0214-7B778CA76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0"/>
            <a:ext cx="55562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6BB06B-5EBE-6569-E3AD-68C31EC2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FC29365-CC42-1606-87F4-7CFE35A9F65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69143438"/>
      </p:ext>
    </p:extLst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9">
            <a:extLst>
              <a:ext uri="{FF2B5EF4-FFF2-40B4-BE49-F238E27FC236}">
                <a16:creationId xmlns:a16="http://schemas.microsoft.com/office/drawing/2014/main" id="{80ED915A-376A-1C58-3B1F-D52EC38AC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913" y="0"/>
            <a:ext cx="52101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88C953-AC07-2309-E058-D13D19C2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7A88225-2976-683F-BB1C-20AA5BA66D4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69093894"/>
      </p:ext>
    </p:extLst>
  </p:cSld>
  <p:clrMapOvr>
    <a:masterClrMapping/>
  </p:clrMapOvr>
  <p:transition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0">
            <a:extLst>
              <a:ext uri="{FF2B5EF4-FFF2-40B4-BE49-F238E27FC236}">
                <a16:creationId xmlns:a16="http://schemas.microsoft.com/office/drawing/2014/main" id="{15F464BA-C692-AF35-EFA4-07D84973A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763"/>
            <a:ext cx="12192000" cy="58324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573C07-632D-2C0F-1CE7-BF2495FB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5650429-1EF2-A1F6-5C2C-CEA3F82324AD}"/>
              </a:ext>
            </a:extLst>
          </p:cNvPr>
          <p:cNvSpPr txBox="1"/>
          <p:nvPr/>
        </p:nvSpPr>
        <p:spPr>
          <a:xfrm>
            <a:off x="5578474" y="6400800"/>
            <a:ext cx="22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20796239"/>
      </p:ext>
    </p:extLst>
  </p:cSld>
  <p:clrMapOvr>
    <a:masterClrMapping/>
  </p:clrMapOvr>
  <p:transition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1">
            <a:extLst>
              <a:ext uri="{FF2B5EF4-FFF2-40B4-BE49-F238E27FC236}">
                <a16:creationId xmlns:a16="http://schemas.microsoft.com/office/drawing/2014/main" id="{C98DAAE6-6CFA-7446-703A-C965E0D41D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0"/>
            <a:ext cx="46767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8CFC5-FC39-2557-F6D1-96A2A07E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EB5D501-622C-D7AE-C9A4-B3259D367AB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13085133"/>
      </p:ext>
    </p:extLst>
  </p:cSld>
  <p:clrMapOvr>
    <a:masterClrMapping/>
  </p:clrMapOvr>
  <p:transition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2">
            <a:extLst>
              <a:ext uri="{FF2B5EF4-FFF2-40B4-BE49-F238E27FC236}">
                <a16:creationId xmlns:a16="http://schemas.microsoft.com/office/drawing/2014/main" id="{60F05EAB-8F58-1AAF-0D6F-BB76DB251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25" y="0"/>
            <a:ext cx="98361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03223-5D0D-D13F-8E86-7A883863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2ED09C5-5907-04C2-4E7F-5B82C868A05C}"/>
              </a:ext>
            </a:extLst>
          </p:cNvPr>
          <p:cNvSpPr txBox="1"/>
          <p:nvPr/>
        </p:nvSpPr>
        <p:spPr>
          <a:xfrm>
            <a:off x="1524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553161315"/>
      </p:ext>
    </p:extLst>
  </p:cSld>
  <p:clrMapOvr>
    <a:masterClrMapping/>
  </p:clrMapOvr>
  <p:transition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3">
            <a:extLst>
              <a:ext uri="{FF2B5EF4-FFF2-40B4-BE49-F238E27FC236}">
                <a16:creationId xmlns:a16="http://schemas.microsoft.com/office/drawing/2014/main" id="{1C593CEF-9E04-BA5D-6275-2D844FF657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0"/>
            <a:ext cx="98933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0B8CE4-E383-E78C-454D-5C392081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F2981FF-A727-CB28-EB97-D227E254E2FE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568149585"/>
      </p:ext>
    </p:extLst>
  </p:cSld>
  <p:clrMapOvr>
    <a:masterClrMapping/>
  </p:clrMapOvr>
  <p:transition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4">
            <a:extLst>
              <a:ext uri="{FF2B5EF4-FFF2-40B4-BE49-F238E27FC236}">
                <a16:creationId xmlns:a16="http://schemas.microsoft.com/office/drawing/2014/main" id="{8AADE61B-566B-72F2-D150-EA6D18D4C3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0"/>
            <a:ext cx="98869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29BCFA-D391-1C36-BBBC-7E672CB70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0DF29DE-7F53-C1A3-3587-1FFB88EFE484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67476823"/>
      </p:ext>
    </p:extLst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5">
            <a:extLst>
              <a:ext uri="{FF2B5EF4-FFF2-40B4-BE49-F238E27FC236}">
                <a16:creationId xmlns:a16="http://schemas.microsoft.com/office/drawing/2014/main" id="{50C30DDB-4472-C2D9-C1C2-EBD84F32E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5" y="0"/>
            <a:ext cx="94805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22A797-E8D9-62BA-1CF1-CEF4A8CA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D0DEE15-22E5-1A75-5595-5D22CBE42E7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72560139"/>
      </p:ext>
    </p:extLst>
  </p:cSld>
  <p:clrMapOvr>
    <a:masterClrMapping/>
  </p:clrMapOvr>
  <p:transition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6">
            <a:extLst>
              <a:ext uri="{FF2B5EF4-FFF2-40B4-BE49-F238E27FC236}">
                <a16:creationId xmlns:a16="http://schemas.microsoft.com/office/drawing/2014/main" id="{F997BBAE-6D98-74EE-7DB1-DDE33E20B8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3" y="0"/>
            <a:ext cx="98964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EEBD6-5DBF-ED22-7F80-F540F219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0315B0B-CFD9-F4AF-2584-15DB9192F7C8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79918730"/>
      </p:ext>
    </p:extLst>
  </p:cSld>
  <p:clrMapOvr>
    <a:masterClrMapping/>
  </p:clrMapOvr>
  <p:transition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7">
            <a:extLst>
              <a:ext uri="{FF2B5EF4-FFF2-40B4-BE49-F238E27FC236}">
                <a16:creationId xmlns:a16="http://schemas.microsoft.com/office/drawing/2014/main" id="{E1304A3E-0E24-E6B9-BD5D-A5C055A83E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0"/>
            <a:ext cx="9998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58C70-A03B-1AD3-14FB-EAF0D348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6AC8EE9-2DBB-29C6-37C1-89FCA570DDB9}"/>
              </a:ext>
            </a:extLst>
          </p:cNvPr>
          <p:cNvSpPr txBox="1"/>
          <p:nvPr/>
        </p:nvSpPr>
        <p:spPr>
          <a:xfrm>
            <a:off x="762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15176299"/>
      </p:ext>
    </p:extLst>
  </p:cSld>
  <p:clrMapOvr>
    <a:masterClrMapping/>
  </p:clrMapOvr>
  <p:transition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8">
            <a:extLst>
              <a:ext uri="{FF2B5EF4-FFF2-40B4-BE49-F238E27FC236}">
                <a16:creationId xmlns:a16="http://schemas.microsoft.com/office/drawing/2014/main" id="{F9473517-7716-8831-BD94-2C505D0C9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0"/>
            <a:ext cx="11747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EA1F16-720A-72D4-0E66-2C832D581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F3F62CC-B94F-291E-6D24-69B79F9B3CE9}"/>
              </a:ext>
            </a:extLst>
          </p:cNvPr>
          <p:cNvSpPr txBox="1"/>
          <p:nvPr/>
        </p:nvSpPr>
        <p:spPr>
          <a:xfrm>
            <a:off x="3048000" y="5638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81352244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140</TotalTime>
  <Words>478</Words>
  <Application>Microsoft Office PowerPoint</Application>
  <PresentationFormat>Widescreen</PresentationFormat>
  <Paragraphs>236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2" baseType="lpstr">
      <vt:lpstr>Aptos</vt:lpstr>
      <vt:lpstr>Century Gothic</vt:lpstr>
      <vt:lpstr>Wingdings 3</vt:lpstr>
      <vt:lpstr>Ion</vt:lpstr>
      <vt:lpstr>TCHS Band – Renfroe Era Random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TCHS Band – Renfroe Era</dc:title>
  <dc:creator>geoffrey-price</dc:creator>
  <cp:lastModifiedBy>Price, Geoffrey</cp:lastModifiedBy>
  <cp:revision>19</cp:revision>
  <dcterms:created xsi:type="dcterms:W3CDTF">2012-02-02T21:12:20Z</dcterms:created>
  <dcterms:modified xsi:type="dcterms:W3CDTF">2025-05-27T20:16:00Z</dcterms:modified>
</cp:coreProperties>
</file>