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8" r:id="rId1"/>
  </p:sldMasterIdLst>
  <p:notesMasterIdLst>
    <p:notesMasterId r:id="rId9"/>
  </p:notesMasterIdLst>
  <p:sldIdLst>
    <p:sldId id="256" r:id="rId2"/>
    <p:sldId id="391" r:id="rId3"/>
    <p:sldId id="392" r:id="rId4"/>
    <p:sldId id="393" r:id="rId5"/>
    <p:sldId id="394" r:id="rId6"/>
    <p:sldId id="395" r:id="rId7"/>
    <p:sldId id="396" r:id="rId8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1" autoAdjust="0"/>
  </p:normalViewPr>
  <p:slideViewPr>
    <p:cSldViewPr>
      <p:cViewPr varScale="1">
        <p:scale>
          <a:sx n="98" d="100"/>
          <a:sy n="98" d="100"/>
        </p:scale>
        <p:origin x="103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4556B-101F-4AF6-9F08-2CE7CC4F3934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476F4-7DC0-488B-9188-0583CFBD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13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7184-C79A-4CDB-90F4-D45B1E435553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C470-9C80-4BA4-BA06-5E4F7107B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43309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2F8C-2B74-40E1-B2D1-6EFD5E055386}" type="datetime1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C470-9C80-4BA4-BA06-5E4F7107B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6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F333-D048-4338-B515-C4888551A937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C470-9C80-4BA4-BA06-5E4F7107B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5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C684-56F5-48A6-A9BC-AC7F02DEFAF2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C470-9C80-4BA4-BA06-5E4F7107B6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1252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0E96-AA72-45F7-9CA8-A72C1220B188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C470-9C80-4BA4-BA06-5E4F7107B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10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2730-223F-4E59-A595-6B54F3C95921}" type="datetime1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C470-9C80-4BA4-BA06-5E4F7107B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73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EB38-E87D-4C42-9F8C-D9F60558C152}" type="datetime1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C470-9C80-4BA4-BA06-5E4F7107B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27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6743-34E5-4B1E-8F4F-B706FF471327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C470-9C80-4BA4-BA06-5E4F7107B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67794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6C7B-C538-4D00-A20B-B635C84426D8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C470-9C80-4BA4-BA06-5E4F7107B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5479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1015-2BAF-4314-8BDE-C1E80C7E2FDB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C470-9C80-4BA4-BA06-5E4F7107B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6420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35C6-D535-4E10-8374-D5BF6C10957A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C470-9C80-4BA4-BA06-5E4F7107B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924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0104-4745-475D-8D3B-C881FB58CF18}" type="datetime1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C470-9C80-4BA4-BA06-5E4F7107B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25293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EB77-E650-4CAE-9D7B-818E905E85E9}" type="datetime1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C470-9C80-4BA4-BA06-5E4F7107B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35930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2FB2-CAF3-4121-B6CF-BAE99001E756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C470-9C80-4BA4-BA06-5E4F7107B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68935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CE22-69B2-4DE4-8537-B36A14B1873A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C470-9C80-4BA4-BA06-5E4F7107B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75911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6926-915F-4A0D-A35E-EE741EC78F51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C470-9C80-4BA4-BA06-5E4F7107B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85727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AA1A-6070-44B5-9308-9F80B485CA43}" type="datetime1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C470-9C80-4BA4-BA06-5E4F7107B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9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55F877-144B-4721-A411-2FC1A0A01645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CC470-9C80-4BA4-BA06-5E4F7107B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41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ransition>
    <p:random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ricecubed.com/TCHSBand/TCHSScannedPicturesOriginal/1980s/IMG_0001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ricecubed.com/TCHSBand/TCHSScannedPicturesOriginal/1980s/IMG_0002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ricecubed.com/TCHSBand/TCHSScannedPicturesOriginal/1980s/IMG_0003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ricecubed.com/TCHSBand/TCHSScannedPicturesOriginal/1980s/IMG_0004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ricecubed.com/TCHSBand/TCHSScannedPicturesOriginal/1980s/IMG_0005.jp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ricecubed.com/TCHSBand/TCHSScannedPicturesOriginal/1980s/IMG_0006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2057400"/>
          </a:xfrm>
        </p:spPr>
        <p:txBody>
          <a:bodyPr/>
          <a:lstStyle/>
          <a:p>
            <a:pPr algn="ctr"/>
            <a:r>
              <a:rPr lang="en-US" sz="5400" dirty="0"/>
              <a:t>TCHS Band – Renfroe Era 1980’s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Geoffrey Price</a:t>
            </a:r>
          </a:p>
        </p:txBody>
      </p:sp>
    </p:spTree>
    <p:extLst>
      <p:ext uri="{BB962C8B-B14F-4D97-AF65-F5344CB8AC3E}">
        <p14:creationId xmlns:p14="http://schemas.microsoft.com/office/powerpoint/2010/main" val="4234217893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954464" y="0"/>
            <a:ext cx="42830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FEC51D-3806-B0FD-77AE-C990952C6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C470-9C80-4BA4-BA06-5E4F7107B69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706A301E-4B0D-FC01-C493-096A120578A9}"/>
              </a:ext>
            </a:extLst>
          </p:cNvPr>
          <p:cNvSpPr txBox="1"/>
          <p:nvPr/>
        </p:nvSpPr>
        <p:spPr>
          <a:xfrm>
            <a:off x="228600" y="3105834"/>
            <a:ext cx="1035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to Picture</a:t>
            </a: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524000" y="665164"/>
            <a:ext cx="9144000" cy="55276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ACD60-A99A-592C-54B2-0D058C46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C470-9C80-4BA4-BA06-5E4F7107B69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AA1B5351-499D-F16E-FF05-4A19B3C3CED9}"/>
              </a:ext>
            </a:extLst>
          </p:cNvPr>
          <p:cNvSpPr txBox="1"/>
          <p:nvPr/>
        </p:nvSpPr>
        <p:spPr>
          <a:xfrm>
            <a:off x="228600" y="3105834"/>
            <a:ext cx="1035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to Picture</a:t>
            </a: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524000" y="406401"/>
            <a:ext cx="9144000" cy="60436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AE6F17-AA43-7DB0-DE99-FE67720FA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C470-9C80-4BA4-BA06-5E4F7107B69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DD1A6AD6-97F0-AD2C-4D2E-DBD6AC410E0A}"/>
              </a:ext>
            </a:extLst>
          </p:cNvPr>
          <p:cNvSpPr txBox="1"/>
          <p:nvPr/>
        </p:nvSpPr>
        <p:spPr>
          <a:xfrm>
            <a:off x="228600" y="3105834"/>
            <a:ext cx="1035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to Picture</a:t>
            </a: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0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484564" y="0"/>
            <a:ext cx="52212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C4C7DC-6356-B16C-6853-9FAB30D1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C470-9C80-4BA4-BA06-5E4F7107B69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36E19B95-BE70-45C3-F653-F2BDDE9B3CC7}"/>
              </a:ext>
            </a:extLst>
          </p:cNvPr>
          <p:cNvSpPr txBox="1"/>
          <p:nvPr/>
        </p:nvSpPr>
        <p:spPr>
          <a:xfrm>
            <a:off x="228600" y="3105834"/>
            <a:ext cx="1035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to Picture</a:t>
            </a: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95FE15-C080-9F53-BACC-A6CF3778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C470-9C80-4BA4-BA06-5E4F7107B69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A close-up of a newspaper">
            <a:extLst>
              <a:ext uri="{FF2B5EF4-FFF2-40B4-BE49-F238E27FC236}">
                <a16:creationId xmlns:a16="http://schemas.microsoft.com/office/drawing/2014/main" id="{AF94C1B1-A7F3-CFAB-8116-E5A52962B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503" y="0"/>
            <a:ext cx="3742994" cy="6858000"/>
          </a:xfrm>
          <a:prstGeom prst="rect">
            <a:avLst/>
          </a:prstGeom>
        </p:spPr>
      </p:pic>
      <p:sp>
        <p:nvSpPr>
          <p:cNvPr id="2" name="TextBox 1">
            <a:hlinkClick r:id="rId3"/>
            <a:extLst>
              <a:ext uri="{FF2B5EF4-FFF2-40B4-BE49-F238E27FC236}">
                <a16:creationId xmlns:a16="http://schemas.microsoft.com/office/drawing/2014/main" id="{DA4BCA5B-815D-F512-3495-A6BD3A41851D}"/>
              </a:ext>
            </a:extLst>
          </p:cNvPr>
          <p:cNvSpPr txBox="1"/>
          <p:nvPr/>
        </p:nvSpPr>
        <p:spPr>
          <a:xfrm>
            <a:off x="228600" y="3105834"/>
            <a:ext cx="1035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to Picture</a:t>
            </a: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E94F5-E5D9-F463-F412-D7136C453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06.jpg">
            <a:extLst>
              <a:ext uri="{FF2B5EF4-FFF2-40B4-BE49-F238E27FC236}">
                <a16:creationId xmlns:a16="http://schemas.microsoft.com/office/drawing/2014/main" id="{649DA867-FD70-988B-8AE4-47F044BCFF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006851" y="0"/>
            <a:ext cx="41767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0E3E58-C3A2-B277-CD55-4E7CE723B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C470-9C80-4BA4-BA06-5E4F7107B69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F027213C-2DFC-B7D2-1A1D-9E5CD5A0300A}"/>
              </a:ext>
            </a:extLst>
          </p:cNvPr>
          <p:cNvSpPr txBox="1"/>
          <p:nvPr/>
        </p:nvSpPr>
        <p:spPr>
          <a:xfrm>
            <a:off x="228600" y="3105834"/>
            <a:ext cx="1035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to Picture</a:t>
            </a:r>
          </a:p>
        </p:txBody>
      </p:sp>
    </p:spTree>
    <p:extLst>
      <p:ext uri="{BB962C8B-B14F-4D97-AF65-F5344CB8AC3E}">
        <p14:creationId xmlns:p14="http://schemas.microsoft.com/office/powerpoint/2010/main" val="3122776871"/>
      </p:ext>
    </p:extLst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105</TotalTime>
  <Words>33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Century Gothic</vt:lpstr>
      <vt:lpstr>Wingdings 3</vt:lpstr>
      <vt:lpstr>Ion</vt:lpstr>
      <vt:lpstr>TCHS Band – Renfroe Era 1980’s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TCHS Band – Renfroe Era</dc:title>
  <dc:creator>geoffrey-price</dc:creator>
  <cp:lastModifiedBy>Price, Geoffrey</cp:lastModifiedBy>
  <cp:revision>17</cp:revision>
  <dcterms:created xsi:type="dcterms:W3CDTF">2012-02-02T21:12:20Z</dcterms:created>
  <dcterms:modified xsi:type="dcterms:W3CDTF">2025-05-27T19:30:39Z</dcterms:modified>
</cp:coreProperties>
</file>