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94691" autoAdjust="0"/>
  </p:normalViewPr>
  <p:slideViewPr>
    <p:cSldViewPr>
      <p:cViewPr varScale="1">
        <p:scale>
          <a:sx n="98" d="100"/>
          <a:sy n="98" d="100"/>
        </p:scale>
        <p:origin x="121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4556B-101F-4AF6-9F08-2CE7CC4F393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476F4-7DC0-488B-9188-0583CFBD2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13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D7CC-A43C-4CB2-989D-21BBF13FB582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43309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513C-4B54-411C-998A-28EF46AEC329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6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DAC6E-0AA3-4192-BDDB-F7767CB69820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45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0396-8D03-4F97-92EA-DA69CE933F17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1252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7A8B-7BAE-4EB4-A98C-FDA3ECBBF47B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10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A40AF-1ECB-4E59-ACA9-0492DE3599E0}" type="datetime1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73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C367-1A41-4B54-B81C-80EC27C70721}" type="datetime1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27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07AA-4950-4F33-B025-470643C24A42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6779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EFC8-CFC3-4A4E-9A39-936952D2B1BC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5479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E0D7-A3EF-4A8C-979C-80C8B9BB6B3F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6420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A-50D0-4838-B107-DA170FA5F073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924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B52E-9487-48FF-A9B7-B5A2C0FB6F79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2529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B5D5-91AE-4327-9B4D-ADD7B4C3535B}" type="datetime1">
              <a:rPr lang="en-US" smtClean="0"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3593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C8421-E655-4165-B850-CFF31F3BAB74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6893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E8CC-7E44-44E9-B352-0CC5D0B843E6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7591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BC8B-8986-459B-84DD-C5D75C06BC0B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8572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BD2B-7DDC-416B-8C0D-AF50F906C403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9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3421AFC-0860-44A7-9C01-62DEFDF9A296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41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ransition>
    <p:random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09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10.jp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11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12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13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14.jpg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15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16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17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18.jp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0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19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20.jp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21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22.jpg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23.jpg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24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25.jpg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26.jpg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27.jpg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28.jpg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02.j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29.jpg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30.jp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31.jpg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32jpg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33.jpg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34.jpg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35.jpg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36.jpg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37.jpg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38.jpg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03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39.jpg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40.jpg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41.jp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42.jpg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43.jpg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44.jpg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45.jpg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46.jpg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47.jp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48.jpg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04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49.jpg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50.jpg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51.jpg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52.jpg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53.jpg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54.jpg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55.jpg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56.jpg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57.jpg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58.jpg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05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59.jpg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60.jpg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61.jpg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62.jpg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63.jpg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64.jpg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06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07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70s/IMG_0008.jp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2362200"/>
          </a:xfrm>
        </p:spPr>
        <p:txBody>
          <a:bodyPr/>
          <a:lstStyle/>
          <a:p>
            <a:pPr algn="ctr"/>
            <a:r>
              <a:rPr lang="en-US" sz="5400" dirty="0"/>
              <a:t>TCHS Band – Renfroe Era 1970’s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Geoffrey Price</a:t>
            </a:r>
          </a:p>
        </p:txBody>
      </p:sp>
    </p:spTree>
    <p:extLst>
      <p:ext uri="{BB962C8B-B14F-4D97-AF65-F5344CB8AC3E}">
        <p14:creationId xmlns:p14="http://schemas.microsoft.com/office/powerpoint/2010/main" val="4234217893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9">
            <a:extLst>
              <a:ext uri="{FF2B5EF4-FFF2-40B4-BE49-F238E27FC236}">
                <a16:creationId xmlns:a16="http://schemas.microsoft.com/office/drawing/2014/main" id="{74527644-65C1-DE95-6DA7-0B53A8F565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25" y="0"/>
            <a:ext cx="23177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4AF7F5-7C0B-33B1-56E6-166E13C1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307C90C-5652-EAFA-007B-B0C61A826211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414279754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0">
            <a:extLst>
              <a:ext uri="{FF2B5EF4-FFF2-40B4-BE49-F238E27FC236}">
                <a16:creationId xmlns:a16="http://schemas.microsoft.com/office/drawing/2014/main" id="{62B7F193-22D2-ABF0-F0C2-A97BEA971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888"/>
            <a:ext cx="12192000" cy="58642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4D3CDF-FB0C-02FF-4CAC-32D4F95BF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185F044-99ED-04A7-46FE-413D9F4CC48F}"/>
              </a:ext>
            </a:extLst>
          </p:cNvPr>
          <p:cNvSpPr txBox="1"/>
          <p:nvPr/>
        </p:nvSpPr>
        <p:spPr>
          <a:xfrm>
            <a:off x="4343400" y="41148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647172157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1">
            <a:extLst>
              <a:ext uri="{FF2B5EF4-FFF2-40B4-BE49-F238E27FC236}">
                <a16:creationId xmlns:a16="http://schemas.microsoft.com/office/drawing/2014/main" id="{D34CE62D-54EA-FE7B-DB87-1CA1B0A1AC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13" y="0"/>
            <a:ext cx="66833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48FD82-D5EA-697B-EC07-55EA11DF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422C97F-5479-300F-5BA8-767DF4C80AB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835941654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2">
            <a:extLst>
              <a:ext uri="{FF2B5EF4-FFF2-40B4-BE49-F238E27FC236}">
                <a16:creationId xmlns:a16="http://schemas.microsoft.com/office/drawing/2014/main" id="{F6B6F763-423E-7A58-CB46-B05EC4C80D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38" y="0"/>
            <a:ext cx="39449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B1056E-FB55-46C4-A617-F4CEA7287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3261089-9E42-F7AE-DE9F-B399A9BB1D7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906956533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3">
            <a:extLst>
              <a:ext uri="{FF2B5EF4-FFF2-40B4-BE49-F238E27FC236}">
                <a16:creationId xmlns:a16="http://schemas.microsoft.com/office/drawing/2014/main" id="{A40FBFB9-7C8B-DD11-387F-6CBD824F7F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650" y="0"/>
            <a:ext cx="43307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5DEB8C-66FA-F2E1-115A-91802FA79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66720A3-DBDF-5262-735B-AF9A9B8D7793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933643013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4">
            <a:extLst>
              <a:ext uri="{FF2B5EF4-FFF2-40B4-BE49-F238E27FC236}">
                <a16:creationId xmlns:a16="http://schemas.microsoft.com/office/drawing/2014/main" id="{22E21CDE-4810-2C41-DA48-E008766B3C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0"/>
            <a:ext cx="49323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6DAC8E-29F1-CA39-367C-31D8FD97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7C2CAE8-6659-04FE-3B09-82856DBD66DB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545231543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5">
            <a:extLst>
              <a:ext uri="{FF2B5EF4-FFF2-40B4-BE49-F238E27FC236}">
                <a16:creationId xmlns:a16="http://schemas.microsoft.com/office/drawing/2014/main" id="{CF0B5C3F-C9E9-CE82-DC12-6E73D75AE4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3" y="0"/>
            <a:ext cx="31908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981881-16F5-201A-160C-6294FE73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12B4E44-1279-BEB1-B481-6ADEB7B51FFF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929011241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6">
            <a:extLst>
              <a:ext uri="{FF2B5EF4-FFF2-40B4-BE49-F238E27FC236}">
                <a16:creationId xmlns:a16="http://schemas.microsoft.com/office/drawing/2014/main" id="{B2A8B045-BE16-40EF-AB3A-D523A8EF4B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25" y="0"/>
            <a:ext cx="47561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C40AD5-4509-867F-F93D-6941889E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F05C6F5-C9A3-8888-1F71-813E94A5E6AE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105029728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7">
            <a:extLst>
              <a:ext uri="{FF2B5EF4-FFF2-40B4-BE49-F238E27FC236}">
                <a16:creationId xmlns:a16="http://schemas.microsoft.com/office/drawing/2014/main" id="{69D5873C-0E11-A2A9-2E12-29B1475D71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50" y="0"/>
            <a:ext cx="44831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6BF3BA-EAC0-6D97-5677-78BF3AE41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40CBA4D-5630-694B-FFDD-233F1A782EE7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748699749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8">
            <a:extLst>
              <a:ext uri="{FF2B5EF4-FFF2-40B4-BE49-F238E27FC236}">
                <a16:creationId xmlns:a16="http://schemas.microsoft.com/office/drawing/2014/main" id="{A48B52DE-DF06-BCD2-1573-27646BBBAC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13" y="0"/>
            <a:ext cx="68849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BABBB8-2B1E-71AA-5D1E-0962F033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55168B0-DF50-A9AE-910B-33CE0272F36C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780441356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1">
            <a:extLst>
              <a:ext uri="{FF2B5EF4-FFF2-40B4-BE49-F238E27FC236}">
                <a16:creationId xmlns:a16="http://schemas.microsoft.com/office/drawing/2014/main" id="{A623E0B5-DED3-F747-C79E-740C9A88A8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88" y="0"/>
            <a:ext cx="44164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78BEC8-DE8E-669A-E5C2-48AEE6CD3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F5115EB-27C2-888A-4399-EC1DBF04181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495797575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9">
            <a:extLst>
              <a:ext uri="{FF2B5EF4-FFF2-40B4-BE49-F238E27FC236}">
                <a16:creationId xmlns:a16="http://schemas.microsoft.com/office/drawing/2014/main" id="{DAAB0BF3-2F6D-5B50-AFFD-F37CA008CC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13" y="0"/>
            <a:ext cx="50053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906E11-2185-433D-8063-6AC9E47DB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EB3CBF6-E2CC-8FE2-21EB-6430F773D0EA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371966250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0">
            <a:extLst>
              <a:ext uri="{FF2B5EF4-FFF2-40B4-BE49-F238E27FC236}">
                <a16:creationId xmlns:a16="http://schemas.microsoft.com/office/drawing/2014/main" id="{CDAC8A22-5468-1EAA-C2CB-A5759287F3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5" y="0"/>
            <a:ext cx="56070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25C213-7E86-A4FE-F756-ED0E62D84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1035B3B-B95F-14F4-9CBC-4717B6EEBE95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406057493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1">
            <a:extLst>
              <a:ext uri="{FF2B5EF4-FFF2-40B4-BE49-F238E27FC236}">
                <a16:creationId xmlns:a16="http://schemas.microsoft.com/office/drawing/2014/main" id="{95FE5208-CE50-40DE-627B-5942161D2B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138" y="0"/>
            <a:ext cx="33877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DFF053-87EC-ACC9-3F75-7DBEF3C4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BD70565-9887-A3C7-E3F2-A5D1759DD788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30275546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2">
            <a:extLst>
              <a:ext uri="{FF2B5EF4-FFF2-40B4-BE49-F238E27FC236}">
                <a16:creationId xmlns:a16="http://schemas.microsoft.com/office/drawing/2014/main" id="{ED58107B-EF11-B0B3-F169-91A86B0182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3" y="0"/>
            <a:ext cx="94138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142D13-0DC6-C6FF-11D9-C5AF7883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18134BC-479C-6728-7B5E-ACDFDDC02AF1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653089524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3">
            <a:extLst>
              <a:ext uri="{FF2B5EF4-FFF2-40B4-BE49-F238E27FC236}">
                <a16:creationId xmlns:a16="http://schemas.microsoft.com/office/drawing/2014/main" id="{F3CBC8E0-F62F-9B40-0ED7-2D92BA27A5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913"/>
            <a:ext cx="12192000" cy="64785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5C956C-F4CD-3498-AEC8-AE8C58B9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89CA202-7929-6D2B-8E0D-162F4A309A6C}"/>
              </a:ext>
            </a:extLst>
          </p:cNvPr>
          <p:cNvSpPr txBox="1"/>
          <p:nvPr/>
        </p:nvSpPr>
        <p:spPr>
          <a:xfrm>
            <a:off x="762000" y="295729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658711090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4">
            <a:extLst>
              <a:ext uri="{FF2B5EF4-FFF2-40B4-BE49-F238E27FC236}">
                <a16:creationId xmlns:a16="http://schemas.microsoft.com/office/drawing/2014/main" id="{E1BA10A5-5829-3A77-DBDE-04C9A43F78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13" y="0"/>
            <a:ext cx="36099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E142CA-C23D-B87D-F845-D9091604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FE12CA7-47B1-94C5-7A22-8CC1B859859C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354673809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5">
            <a:extLst>
              <a:ext uri="{FF2B5EF4-FFF2-40B4-BE49-F238E27FC236}">
                <a16:creationId xmlns:a16="http://schemas.microsoft.com/office/drawing/2014/main" id="{1127BEC6-F473-9AD8-D7D7-E76661D2F1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C87885-3F7F-5B9F-02F1-9E1F69C1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D528D58-531F-00DA-C416-241DDAABF1E3}"/>
              </a:ext>
            </a:extLst>
          </p:cNvPr>
          <p:cNvSpPr txBox="1"/>
          <p:nvPr/>
        </p:nvSpPr>
        <p:spPr>
          <a:xfrm>
            <a:off x="2819400" y="6400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739226301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6">
            <a:extLst>
              <a:ext uri="{FF2B5EF4-FFF2-40B4-BE49-F238E27FC236}">
                <a16:creationId xmlns:a16="http://schemas.microsoft.com/office/drawing/2014/main" id="{E8817CEB-5AD3-44DA-C424-C1320D353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08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12BFC5-A97A-1A12-B60C-6E27AB27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5544165-BC5B-F94C-60AB-9F72159B3528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20911021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7">
            <a:extLst>
              <a:ext uri="{FF2B5EF4-FFF2-40B4-BE49-F238E27FC236}">
                <a16:creationId xmlns:a16="http://schemas.microsoft.com/office/drawing/2014/main" id="{BF3FBAD2-2072-859F-3254-C7381F8B53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0"/>
            <a:ext cx="32512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3F4944-D5B3-A79F-43B3-74A310CD1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0D2EAD1-C387-D596-27DF-C129FA8FDEFB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186683794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8">
            <a:extLst>
              <a:ext uri="{FF2B5EF4-FFF2-40B4-BE49-F238E27FC236}">
                <a16:creationId xmlns:a16="http://schemas.microsoft.com/office/drawing/2014/main" id="{78AEA50C-8493-FACC-6D93-66AF388762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213"/>
            <a:ext cx="12192000" cy="52339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9191E3-4291-198D-BFF6-5F1E3580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BEE4E67-DE50-B16F-39EA-3E956E6BC0A3}"/>
              </a:ext>
            </a:extLst>
          </p:cNvPr>
          <p:cNvSpPr txBox="1"/>
          <p:nvPr/>
        </p:nvSpPr>
        <p:spPr>
          <a:xfrm>
            <a:off x="5257800" y="61857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768260656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2">
            <a:extLst>
              <a:ext uri="{FF2B5EF4-FFF2-40B4-BE49-F238E27FC236}">
                <a16:creationId xmlns:a16="http://schemas.microsoft.com/office/drawing/2014/main" id="{9C5D9932-D988-5BCA-1995-23830B82A1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38" y="0"/>
            <a:ext cx="64103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D2AA95-F3F3-813C-3D1E-3F5481EA5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18AF38E-A939-A320-6E59-FAEF57F446EE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048074157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9">
            <a:extLst>
              <a:ext uri="{FF2B5EF4-FFF2-40B4-BE49-F238E27FC236}">
                <a16:creationId xmlns:a16="http://schemas.microsoft.com/office/drawing/2014/main" id="{8EB117CA-9429-A490-3CDA-017C3C5D7D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12192000" cy="49974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54BC9-69AB-980C-045D-3D69C8048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B154D53-1B43-2EB3-6C11-A09FEC928380}"/>
              </a:ext>
            </a:extLst>
          </p:cNvPr>
          <p:cNvSpPr txBox="1"/>
          <p:nvPr/>
        </p:nvSpPr>
        <p:spPr>
          <a:xfrm>
            <a:off x="381000" y="45720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77904608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0">
            <a:extLst>
              <a:ext uri="{FF2B5EF4-FFF2-40B4-BE49-F238E27FC236}">
                <a16:creationId xmlns:a16="http://schemas.microsoft.com/office/drawing/2014/main" id="{8023DA5E-5EC4-41AC-4141-8884C8E685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88" y="0"/>
            <a:ext cx="58642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1DB73B-DDF3-627C-8C42-1E73E4467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A68BF44-D654-064F-1AD1-14CE928A947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457259804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1">
            <a:extLst>
              <a:ext uri="{FF2B5EF4-FFF2-40B4-BE49-F238E27FC236}">
                <a16:creationId xmlns:a16="http://schemas.microsoft.com/office/drawing/2014/main" id="{E239FA8F-3172-F438-56A9-9AC67A92A0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38"/>
            <a:ext cx="12192000" cy="62055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E4A883-9F57-5279-04BC-B0977E40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52A3DDB-6585-1789-4EAE-629BDC5D58CC}"/>
              </a:ext>
            </a:extLst>
          </p:cNvPr>
          <p:cNvSpPr txBox="1"/>
          <p:nvPr/>
        </p:nvSpPr>
        <p:spPr>
          <a:xfrm>
            <a:off x="381000" y="18288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79511415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2">
            <a:extLst>
              <a:ext uri="{FF2B5EF4-FFF2-40B4-BE49-F238E27FC236}">
                <a16:creationId xmlns:a16="http://schemas.microsoft.com/office/drawing/2014/main" id="{FDB662D9-6A70-CC81-A25D-85C2CE5510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0"/>
            <a:ext cx="112649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30A349-7DC7-E500-2A4D-BEF1AB84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5F6F040-F8C9-4D1B-EFE8-ADA0B689C20E}"/>
              </a:ext>
            </a:extLst>
          </p:cNvPr>
          <p:cNvSpPr txBox="1"/>
          <p:nvPr/>
        </p:nvSpPr>
        <p:spPr>
          <a:xfrm>
            <a:off x="685800" y="25146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72840538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3">
            <a:extLst>
              <a:ext uri="{FF2B5EF4-FFF2-40B4-BE49-F238E27FC236}">
                <a16:creationId xmlns:a16="http://schemas.microsoft.com/office/drawing/2014/main" id="{95A0EB64-5D8B-5923-46BE-D8FE9F6FE1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13" y="0"/>
            <a:ext cx="51069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53D3C5-5934-68B0-6FEC-06E95A1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253C2A1-28D5-1724-FA9B-252FAFD61EE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117203490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4">
            <a:extLst>
              <a:ext uri="{FF2B5EF4-FFF2-40B4-BE49-F238E27FC236}">
                <a16:creationId xmlns:a16="http://schemas.microsoft.com/office/drawing/2014/main" id="{F88FFB3C-8404-D404-53F4-D4F274CB8D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3" y="0"/>
            <a:ext cx="118252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A47C02-CBA2-4349-F164-4B3D5C0C0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819B389-973E-6357-C103-727251332173}"/>
              </a:ext>
            </a:extLst>
          </p:cNvPr>
          <p:cNvSpPr txBox="1"/>
          <p:nvPr/>
        </p:nvSpPr>
        <p:spPr>
          <a:xfrm>
            <a:off x="8763000" y="6324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477534056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5">
            <a:extLst>
              <a:ext uri="{FF2B5EF4-FFF2-40B4-BE49-F238E27FC236}">
                <a16:creationId xmlns:a16="http://schemas.microsoft.com/office/drawing/2014/main" id="{386FBD1E-F23F-4A0D-ACEE-7F5DA82BF1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075"/>
            <a:ext cx="12192000" cy="46402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8AEB64-02BD-1EB5-DFA3-4BDEA78F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E18613D-3837-8C18-5E99-CEFADCF2F218}"/>
              </a:ext>
            </a:extLst>
          </p:cNvPr>
          <p:cNvSpPr txBox="1"/>
          <p:nvPr/>
        </p:nvSpPr>
        <p:spPr>
          <a:xfrm>
            <a:off x="304800" y="59436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647390884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6">
            <a:extLst>
              <a:ext uri="{FF2B5EF4-FFF2-40B4-BE49-F238E27FC236}">
                <a16:creationId xmlns:a16="http://schemas.microsoft.com/office/drawing/2014/main" id="{B8B5D02C-0EFA-6E54-0588-5630E33E75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38" y="0"/>
            <a:ext cx="69691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A0A722-68F7-DC62-CBFE-F18C0CED7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95D3569-C510-8222-FE52-D74D2891515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092238968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7">
            <a:extLst>
              <a:ext uri="{FF2B5EF4-FFF2-40B4-BE49-F238E27FC236}">
                <a16:creationId xmlns:a16="http://schemas.microsoft.com/office/drawing/2014/main" id="{7381787F-C9B1-847B-FBFB-C390A789F3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63" y="0"/>
            <a:ext cx="25812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390A9E-095A-326A-CD17-9903FB637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715CD43-4CB4-29DE-DBA2-F381040F8A48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401043905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8">
            <a:extLst>
              <a:ext uri="{FF2B5EF4-FFF2-40B4-BE49-F238E27FC236}">
                <a16:creationId xmlns:a16="http://schemas.microsoft.com/office/drawing/2014/main" id="{BD6269B2-AE48-1844-966D-1DAA287A1D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63" y="0"/>
            <a:ext cx="81946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5D44E5-81AF-FB71-C132-3A31EE7CC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B34D6FD-1529-C0A3-3267-A7976E8ED1DF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220758868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3">
            <a:extLst>
              <a:ext uri="{FF2B5EF4-FFF2-40B4-BE49-F238E27FC236}">
                <a16:creationId xmlns:a16="http://schemas.microsoft.com/office/drawing/2014/main" id="{06C30BE5-5E2E-8F0A-6E40-8A881BF3BA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63" y="0"/>
            <a:ext cx="30130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9F7345-51DD-AAD8-C066-58E7AA150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3A86B0D-4457-87DA-3B09-8AC4EC28B89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349675075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">
            <a:extLst>
              <a:ext uri="{FF2B5EF4-FFF2-40B4-BE49-F238E27FC236}">
                <a16:creationId xmlns:a16="http://schemas.microsoft.com/office/drawing/2014/main" id="{B963504F-B66E-6EBD-C3C7-0F120F3C83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88" y="0"/>
            <a:ext cx="46450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09BAE2-2DAD-E3C1-C678-B47614CE0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E26B694-47E4-89C2-514E-B2BED0EC1C84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60447817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0">
            <a:extLst>
              <a:ext uri="{FF2B5EF4-FFF2-40B4-BE49-F238E27FC236}">
                <a16:creationId xmlns:a16="http://schemas.microsoft.com/office/drawing/2014/main" id="{EB1CA1D3-D1BD-0650-613E-B4F5BCE9C8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38" y="0"/>
            <a:ext cx="99409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A38C6B-4E80-43D5-D4B8-A5BF2D7C7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83ACAE6-3CFB-F2C3-393B-D1A82DA4CEA8}"/>
              </a:ext>
            </a:extLst>
          </p:cNvPr>
          <p:cNvSpPr txBox="1"/>
          <p:nvPr/>
        </p:nvSpPr>
        <p:spPr>
          <a:xfrm>
            <a:off x="116427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278982697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1">
            <a:extLst>
              <a:ext uri="{FF2B5EF4-FFF2-40B4-BE49-F238E27FC236}">
                <a16:creationId xmlns:a16="http://schemas.microsoft.com/office/drawing/2014/main" id="{8C8315A3-8CE7-0BEF-ECBD-4A2FCD93BC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0"/>
            <a:ext cx="31480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AC5D1A-0B2C-2E1D-0AC3-62351198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4129AE3-3D14-A0D6-2FD4-48FC598167B0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011070322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2">
            <a:extLst>
              <a:ext uri="{FF2B5EF4-FFF2-40B4-BE49-F238E27FC236}">
                <a16:creationId xmlns:a16="http://schemas.microsoft.com/office/drawing/2014/main" id="{133B2CC6-D647-7315-1C7A-41A0A2DAB5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13" y="0"/>
            <a:ext cx="74437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55B7A3-867F-9957-5F98-AB9E4B07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67D2BFB-8C1C-2A11-F9FA-141334DF1BF8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642866305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3">
            <a:extLst>
              <a:ext uri="{FF2B5EF4-FFF2-40B4-BE49-F238E27FC236}">
                <a16:creationId xmlns:a16="http://schemas.microsoft.com/office/drawing/2014/main" id="{247D9C54-8AA0-8C99-AB7C-1C1739FB2E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0"/>
            <a:ext cx="4699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A2AB6A-FC9B-A05E-0436-15C6B8202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B07FEAF-18A9-157A-A495-EDC6C3873159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538631828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4">
            <a:extLst>
              <a:ext uri="{FF2B5EF4-FFF2-40B4-BE49-F238E27FC236}">
                <a16:creationId xmlns:a16="http://schemas.microsoft.com/office/drawing/2014/main" id="{CC99E63D-BCDF-0FEB-1107-3FB291BC70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13" y="0"/>
            <a:ext cx="93741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011269-BD64-AAAF-9365-AB16FF80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30E4B36-A106-8B19-AFC2-21B8442E372C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954389395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5">
            <a:extLst>
              <a:ext uri="{FF2B5EF4-FFF2-40B4-BE49-F238E27FC236}">
                <a16:creationId xmlns:a16="http://schemas.microsoft.com/office/drawing/2014/main" id="{EFAE9CB5-A10E-6BFD-7007-25A6A0F78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13" y="0"/>
            <a:ext cx="70627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30AA3A-AA9B-E2AB-4846-2CB98751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EC84127-89F9-15B2-A70A-C2DB26ABA545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801747608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6">
            <a:extLst>
              <a:ext uri="{FF2B5EF4-FFF2-40B4-BE49-F238E27FC236}">
                <a16:creationId xmlns:a16="http://schemas.microsoft.com/office/drawing/2014/main" id="{890A3FD2-395C-CE94-68D0-767E1826AC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5" y="0"/>
            <a:ext cx="106981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AA44E-C8B2-58D5-0DA5-BBE2D66DB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0F4CED4-2B6F-1830-794D-0624A20F8821}"/>
              </a:ext>
            </a:extLst>
          </p:cNvPr>
          <p:cNvSpPr txBox="1"/>
          <p:nvPr/>
        </p:nvSpPr>
        <p:spPr>
          <a:xfrm>
            <a:off x="990600" y="44958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945645280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7">
            <a:extLst>
              <a:ext uri="{FF2B5EF4-FFF2-40B4-BE49-F238E27FC236}">
                <a16:creationId xmlns:a16="http://schemas.microsoft.com/office/drawing/2014/main" id="{874EC8E8-1362-A42F-E917-13618FCDDE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0"/>
            <a:ext cx="43894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94C230-7A5B-2969-4983-F2B89FAD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6D06C73-9119-B562-DED6-E2152360A4CF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890456877"/>
      </p:ext>
    </p:extLst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8">
            <a:extLst>
              <a:ext uri="{FF2B5EF4-FFF2-40B4-BE49-F238E27FC236}">
                <a16:creationId xmlns:a16="http://schemas.microsoft.com/office/drawing/2014/main" id="{48E1B318-C228-A687-AA72-360DB8FFD2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0" y="0"/>
            <a:ext cx="44053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4F3808-3414-98A5-2154-ED2D8FD2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FCF3161-0AA8-B795-BC68-49A1EFE62677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568491761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4">
            <a:extLst>
              <a:ext uri="{FF2B5EF4-FFF2-40B4-BE49-F238E27FC236}">
                <a16:creationId xmlns:a16="http://schemas.microsoft.com/office/drawing/2014/main" id="{6C8E9B98-9CA5-2762-FACD-325D3A4F31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25" y="0"/>
            <a:ext cx="54165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60A6A1-FDBF-27D7-6980-13B9C5E3A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0957F74-439B-4353-3188-E0ECF0A95BFF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273237050"/>
      </p:ext>
    </p:extLst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9">
            <a:extLst>
              <a:ext uri="{FF2B5EF4-FFF2-40B4-BE49-F238E27FC236}">
                <a16:creationId xmlns:a16="http://schemas.microsoft.com/office/drawing/2014/main" id="{FF5E79D8-781F-59AF-591C-B6DCB5BDBD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0"/>
            <a:ext cx="42306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CA8EB7-89C2-C499-FC03-07086A7E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03F7938-8F1C-E759-7461-02DF491E7D5C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904205915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0">
            <a:extLst>
              <a:ext uri="{FF2B5EF4-FFF2-40B4-BE49-F238E27FC236}">
                <a16:creationId xmlns:a16="http://schemas.microsoft.com/office/drawing/2014/main" id="{5D13FC91-9D95-E0DE-6631-EAAB708734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50" y="0"/>
            <a:ext cx="43561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5444D2-F7AA-E471-60F8-F177DA016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7E588A2-1DE4-2130-8824-8ABFFE258D5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548105701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1">
            <a:extLst>
              <a:ext uri="{FF2B5EF4-FFF2-40B4-BE49-F238E27FC236}">
                <a16:creationId xmlns:a16="http://schemas.microsoft.com/office/drawing/2014/main" id="{06F8E918-473D-A0AD-BBC9-F38646AFA0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0"/>
            <a:ext cx="115712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555EEE-D784-C2F5-DAA5-4E8ADF4F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30A947E-9D35-FF4D-E890-AC81B4BA5139}"/>
              </a:ext>
            </a:extLst>
          </p:cNvPr>
          <p:cNvSpPr txBox="1"/>
          <p:nvPr/>
        </p:nvSpPr>
        <p:spPr>
          <a:xfrm>
            <a:off x="4685506" y="11106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19243863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2">
            <a:extLst>
              <a:ext uri="{FF2B5EF4-FFF2-40B4-BE49-F238E27FC236}">
                <a16:creationId xmlns:a16="http://schemas.microsoft.com/office/drawing/2014/main" id="{60502A44-4220-61BE-092A-5CD5A5DB02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0"/>
            <a:ext cx="75676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B7E41-BF7A-4B44-0709-FE8C339CC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40F6B05-EC48-48AE-FFE0-EE30013ABD73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940729506"/>
      </p:ext>
    </p:extLst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3">
            <a:extLst>
              <a:ext uri="{FF2B5EF4-FFF2-40B4-BE49-F238E27FC236}">
                <a16:creationId xmlns:a16="http://schemas.microsoft.com/office/drawing/2014/main" id="{345E682C-3CD6-7CC9-D6F1-96A8582801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0"/>
            <a:ext cx="74533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777B01-07EE-213F-B901-D48E6D3A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6585DCB-CF4A-6CE6-774E-04E8933A5F5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555558556"/>
      </p:ext>
    </p:extLst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4">
            <a:extLst>
              <a:ext uri="{FF2B5EF4-FFF2-40B4-BE49-F238E27FC236}">
                <a16:creationId xmlns:a16="http://schemas.microsoft.com/office/drawing/2014/main" id="{34829522-C77C-99F9-047F-F631F4AE7D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413" y="0"/>
            <a:ext cx="35575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44BA1E-8446-4779-90A5-0953CF48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12C1629-D9D7-3E27-80B0-6010A5241B26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002984032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5">
            <a:extLst>
              <a:ext uri="{FF2B5EF4-FFF2-40B4-BE49-F238E27FC236}">
                <a16:creationId xmlns:a16="http://schemas.microsoft.com/office/drawing/2014/main" id="{73C0F406-6D75-B511-3BB2-AA1A7EBDAC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63" y="0"/>
            <a:ext cx="52990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695389-9916-A289-09F9-FFF544EC2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32AE00B-A677-8782-6ACC-7E84AB63C193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787829334"/>
      </p:ext>
    </p:extLst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6">
            <a:extLst>
              <a:ext uri="{FF2B5EF4-FFF2-40B4-BE49-F238E27FC236}">
                <a16:creationId xmlns:a16="http://schemas.microsoft.com/office/drawing/2014/main" id="{CBAB565A-1F25-D21B-AFC6-CA69348678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63" y="0"/>
            <a:ext cx="73802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0B53CD-A506-CF5E-FAF6-5AA45F99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253251B-9EE7-F4B5-5320-154FD8C09CE6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623905146"/>
      </p:ext>
    </p:extLst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7">
            <a:extLst>
              <a:ext uri="{FF2B5EF4-FFF2-40B4-BE49-F238E27FC236}">
                <a16:creationId xmlns:a16="http://schemas.microsoft.com/office/drawing/2014/main" id="{768D160A-EFD0-B82E-0F54-7D1DBA949F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48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C2F087-317F-DF54-CB90-D9A560DC3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25C0B96-5525-10C3-55B0-79EC9521B6B4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68658447"/>
      </p:ext>
    </p:extLst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8">
            <a:extLst>
              <a:ext uri="{FF2B5EF4-FFF2-40B4-BE49-F238E27FC236}">
                <a16:creationId xmlns:a16="http://schemas.microsoft.com/office/drawing/2014/main" id="{6DA57AF3-F3DF-9E54-1486-6B5B57AB42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5" y="0"/>
            <a:ext cx="88693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4F93D1-EAF9-4CE8-F843-EF7B91B5E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E6FE5B5-A0BD-ABC0-9A8E-26B9A52CDFF5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951708654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5">
            <a:extLst>
              <a:ext uri="{FF2B5EF4-FFF2-40B4-BE49-F238E27FC236}">
                <a16:creationId xmlns:a16="http://schemas.microsoft.com/office/drawing/2014/main" id="{FCA70BE4-3EE7-EF2D-8CFF-12FCC803FB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63" y="0"/>
            <a:ext cx="76612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9B3DF9-8A3F-2CB4-EDC7-32429BC8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B2455F3-403A-E1FF-D72F-2747589D1236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196408546"/>
      </p:ext>
    </p:extLst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9">
            <a:extLst>
              <a:ext uri="{FF2B5EF4-FFF2-40B4-BE49-F238E27FC236}">
                <a16:creationId xmlns:a16="http://schemas.microsoft.com/office/drawing/2014/main" id="{7EAF65E3-F329-8501-60F4-3757AA754B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0"/>
            <a:ext cx="37131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6E366D-DD9E-EAFE-F66E-2AE74658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E9E0AB0-5AA8-7EBD-EE43-2877B9A99138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197761624"/>
      </p:ext>
    </p:extLst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0">
            <a:extLst>
              <a:ext uri="{FF2B5EF4-FFF2-40B4-BE49-F238E27FC236}">
                <a16:creationId xmlns:a16="http://schemas.microsoft.com/office/drawing/2014/main" id="{992ACA15-C7BB-382D-6DB5-F1AA68F12C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13" y="0"/>
            <a:ext cx="86391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5C6DCF-8B58-8593-9597-51CE00FF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9139F41-F1DF-432E-8934-D6F6F845AD74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203935225"/>
      </p:ext>
    </p:extLst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1">
            <a:extLst>
              <a:ext uri="{FF2B5EF4-FFF2-40B4-BE49-F238E27FC236}">
                <a16:creationId xmlns:a16="http://schemas.microsoft.com/office/drawing/2014/main" id="{BF9F3FEF-6A3D-1CBF-43D8-311902F4D4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88" y="0"/>
            <a:ext cx="44672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255D3E-5CE3-B58F-4EC9-8B52EE56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B39322E-00F3-B02C-65C5-C9AF535906C5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444687251"/>
      </p:ext>
    </p:extLst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2">
            <a:extLst>
              <a:ext uri="{FF2B5EF4-FFF2-40B4-BE49-F238E27FC236}">
                <a16:creationId xmlns:a16="http://schemas.microsoft.com/office/drawing/2014/main" id="{E28A3A9F-735E-E6B1-4C7F-5601EDCDB7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0"/>
            <a:ext cx="80565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805B24-1B1E-7A2E-7F4D-C7EFC31F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AA90730-BDB0-B36F-652F-B25C50C54E8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324567226"/>
      </p:ext>
    </p:extLst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3">
            <a:extLst>
              <a:ext uri="{FF2B5EF4-FFF2-40B4-BE49-F238E27FC236}">
                <a16:creationId xmlns:a16="http://schemas.microsoft.com/office/drawing/2014/main" id="{2E9E5500-7167-11BC-EA92-0C6A400B64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0"/>
            <a:ext cx="45894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A9A458-8E99-A519-F427-ABEC46B0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A0CE1A8-C6A2-23BB-1EE0-3D2B56C6D2FF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248566149"/>
      </p:ext>
    </p:extLst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4">
            <a:extLst>
              <a:ext uri="{FF2B5EF4-FFF2-40B4-BE49-F238E27FC236}">
                <a16:creationId xmlns:a16="http://schemas.microsoft.com/office/drawing/2014/main" id="{7B9CC815-A30D-1934-9786-5F16988247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0"/>
            <a:ext cx="54483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471666-93B3-953D-3480-19BD5BB6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42206DF-66AD-39F5-CCBF-A3AA70C61B3F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341330658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6">
            <a:extLst>
              <a:ext uri="{FF2B5EF4-FFF2-40B4-BE49-F238E27FC236}">
                <a16:creationId xmlns:a16="http://schemas.microsoft.com/office/drawing/2014/main" id="{A1E4C3D2-B079-E20A-BFD5-16C037BF5B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88" y="0"/>
            <a:ext cx="89884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FC9915-2962-58D8-5E22-2D85C409C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D470297-0C74-4D7D-F030-563D6D82A77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424973250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7">
            <a:extLst>
              <a:ext uri="{FF2B5EF4-FFF2-40B4-BE49-F238E27FC236}">
                <a16:creationId xmlns:a16="http://schemas.microsoft.com/office/drawing/2014/main" id="{7FF3CD42-7ADB-0A17-BFE0-057ED8BBA7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525"/>
            <a:ext cx="12192000" cy="35353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E9DE74-BA87-A5B6-F667-372B0F83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A3E6D70-A697-DDF2-91C8-7CDF4D1575A1}"/>
              </a:ext>
            </a:extLst>
          </p:cNvPr>
          <p:cNvSpPr txBox="1"/>
          <p:nvPr/>
        </p:nvSpPr>
        <p:spPr>
          <a:xfrm>
            <a:off x="5715000" y="56388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281012520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8">
            <a:extLst>
              <a:ext uri="{FF2B5EF4-FFF2-40B4-BE49-F238E27FC236}">
                <a16:creationId xmlns:a16="http://schemas.microsoft.com/office/drawing/2014/main" id="{8804435C-201E-131B-0E64-E46E73BB53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9877C4-9A14-48A2-4D1F-79F029CF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2285ECA-CC69-7400-2B70-2AE2ECE23D30}"/>
              </a:ext>
            </a:extLst>
          </p:cNvPr>
          <p:cNvSpPr txBox="1"/>
          <p:nvPr/>
        </p:nvSpPr>
        <p:spPr>
          <a:xfrm>
            <a:off x="32426" y="2782669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609104142"/>
      </p:ext>
    </p:extLst>
  </p:cSld>
  <p:clrMapOvr>
    <a:masterClrMapping/>
  </p:clrMapOvr>
  <p:transition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200</TotalTime>
  <Words>265</Words>
  <Application>Microsoft Office PowerPoint</Application>
  <PresentationFormat>Widescreen</PresentationFormat>
  <Paragraphs>130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Aptos</vt:lpstr>
      <vt:lpstr>Century Gothic</vt:lpstr>
      <vt:lpstr>Wingdings 3</vt:lpstr>
      <vt:lpstr>Ion</vt:lpstr>
      <vt:lpstr>TCHS Band – Renfroe Era 1970’s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TCHS Band – Renfroe Era</dc:title>
  <dc:creator>geoffrey-price</dc:creator>
  <cp:lastModifiedBy>Price, Geoffrey</cp:lastModifiedBy>
  <cp:revision>21</cp:revision>
  <dcterms:created xsi:type="dcterms:W3CDTF">2012-02-02T21:12:20Z</dcterms:created>
  <dcterms:modified xsi:type="dcterms:W3CDTF">2025-05-27T18:15:22Z</dcterms:modified>
</cp:coreProperties>
</file>