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91" autoAdjust="0"/>
  </p:normalViewPr>
  <p:slideViewPr>
    <p:cSldViewPr>
      <p:cViewPr>
        <p:scale>
          <a:sx n="90" d="100"/>
          <a:sy n="90" d="100"/>
        </p:scale>
        <p:origin x="1356" y="2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4556B-101F-4AF6-9F08-2CE7CC4F393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476F4-7DC0-488B-9188-0583CFBD2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13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87F68-821F-402D-B99F-59F01CD409DC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43309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88CD4-B233-4E38-9A08-918A8E4AB254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6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0BBD3-9C79-445F-BA48-AAFE8F816CE1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82D1E-00FC-4999-AEDE-BB01527C03D4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1252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2F543-786E-4ACC-88A6-C1DE12E92414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10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E6EFA-46F4-48FC-870A-EF42DF273DE2}" type="datetime1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79C5-E0F4-445E-AE60-6581E706495D}" type="datetime1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27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CAB8B-3272-4CF2-BBCF-F35F2AC9196E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67794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4EAD-B774-4174-8731-C5D8BDC6603A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5479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A6D75-C5E6-4DF1-B1F1-541F04A8918E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6420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9F564-6804-43F2-9C0B-10A5FA18894B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924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12A30-7DBD-4189-986E-27A3D79CCBD0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2529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96259-7261-4BB1-93B4-BA4BCC90A0B2}" type="datetime1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3593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5527-C9BE-4023-ABD9-7F002108F547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6893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B159-C31D-4F81-B5E6-22283B131CEA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759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4B82-F523-4844-99B9-3AFC4E89759C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8572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FB14-16CB-4332-8897-DEFE9375612C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9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6B00794-5612-45D7-904B-00DE5804F92E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CC470-9C80-4BA4-BA06-5E4F7107B6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41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ransition>
    <p:random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07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08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09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10.jpg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11.jpg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12.jpg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13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14.jp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15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16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17.jpg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18.j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19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20.jpg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21.jp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22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23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24.jpg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25.jpg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26.jpg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00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27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28.jp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29.jpg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30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31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32.jpg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33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34.jpg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35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36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01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37.jpg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38.jpg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39.jp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40.jpg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41.jpg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42.jpg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43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44.jpg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45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46.jpg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02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47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48.jpg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49.jpg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50.jpg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51.jpg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52.jpg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53.jpg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54.jpg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55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56.jpg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03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57.jpg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58.jpg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59.jpg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60.jpg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61.jpg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04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05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icecubed.com/TCHSBand/TCHSScannedPicturesOriginal/1960s/IMG_0006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286000"/>
          </a:xfrm>
        </p:spPr>
        <p:txBody>
          <a:bodyPr/>
          <a:lstStyle/>
          <a:p>
            <a:pPr algn="ctr"/>
            <a:r>
              <a:rPr lang="en-US" sz="5400" dirty="0"/>
              <a:t>TCHS Band – Renfroe Era 1960’s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Geoffrey Price</a:t>
            </a:r>
          </a:p>
        </p:txBody>
      </p:sp>
    </p:spTree>
    <p:extLst>
      <p:ext uri="{BB962C8B-B14F-4D97-AF65-F5344CB8AC3E}">
        <p14:creationId xmlns:p14="http://schemas.microsoft.com/office/powerpoint/2010/main" val="4234217893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7">
            <a:extLst>
              <a:ext uri="{FF2B5EF4-FFF2-40B4-BE49-F238E27FC236}">
                <a16:creationId xmlns:a16="http://schemas.microsoft.com/office/drawing/2014/main" id="{9277FFB3-B770-E5B2-1ABA-8EF00DC817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88" y="0"/>
            <a:ext cx="88852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B55874-622B-0D74-7CFC-84F1CFC9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D984E81-2B5A-A74A-1C4B-B137F7C57EE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984964927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8">
            <a:extLst>
              <a:ext uri="{FF2B5EF4-FFF2-40B4-BE49-F238E27FC236}">
                <a16:creationId xmlns:a16="http://schemas.microsoft.com/office/drawing/2014/main" id="{061A3E76-EC02-5126-27E9-14586A70BD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592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F9CEBE-D755-36B0-7B79-8313D17F6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FE873F8-DEE4-6F0B-0F38-A7586DB95799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721965365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9">
            <a:extLst>
              <a:ext uri="{FF2B5EF4-FFF2-40B4-BE49-F238E27FC236}">
                <a16:creationId xmlns:a16="http://schemas.microsoft.com/office/drawing/2014/main" id="{E8D513EE-4E6E-C718-0D73-4650E9A254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3" y="0"/>
            <a:ext cx="113807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DC66A9-DC9D-78DA-FC42-EE16E54A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49F16E9-90F0-E459-08C3-8642120A3E23}"/>
              </a:ext>
            </a:extLst>
          </p:cNvPr>
          <p:cNvSpPr txBox="1"/>
          <p:nvPr/>
        </p:nvSpPr>
        <p:spPr>
          <a:xfrm>
            <a:off x="838200" y="34290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482776834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0">
            <a:extLst>
              <a:ext uri="{FF2B5EF4-FFF2-40B4-BE49-F238E27FC236}">
                <a16:creationId xmlns:a16="http://schemas.microsoft.com/office/drawing/2014/main" id="{4497CB48-B7C7-12D6-7BEC-9391045ADE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8" y="0"/>
            <a:ext cx="86201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01A4AA-A7A1-99AC-7BE8-A61D112B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A0D3CDB-EB7F-67F6-DA0F-5AB574448DD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87690122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1">
            <a:extLst>
              <a:ext uri="{FF2B5EF4-FFF2-40B4-BE49-F238E27FC236}">
                <a16:creationId xmlns:a16="http://schemas.microsoft.com/office/drawing/2014/main" id="{58228E8A-B572-03BA-ACED-308FA640DA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8225"/>
            <a:ext cx="12192000" cy="22399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2C28E8-A399-7D86-ED50-805DDBBD8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671B43F-49E5-FE6D-A73F-84BB7ABDAFBA}"/>
              </a:ext>
            </a:extLst>
          </p:cNvPr>
          <p:cNvSpPr txBox="1"/>
          <p:nvPr/>
        </p:nvSpPr>
        <p:spPr>
          <a:xfrm>
            <a:off x="5181600" y="49530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108249791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2">
            <a:extLst>
              <a:ext uri="{FF2B5EF4-FFF2-40B4-BE49-F238E27FC236}">
                <a16:creationId xmlns:a16="http://schemas.microsoft.com/office/drawing/2014/main" id="{450FAC83-D0FD-1E7A-9615-54E7C6DD10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5" y="0"/>
            <a:ext cx="26844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2FF406-1BD5-1437-0D34-5AAA0F803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EFA667A7-B487-52A2-15A6-73CE8E875B3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465872597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3">
            <a:extLst>
              <a:ext uri="{FF2B5EF4-FFF2-40B4-BE49-F238E27FC236}">
                <a16:creationId xmlns:a16="http://schemas.microsoft.com/office/drawing/2014/main" id="{02586878-58F5-9F89-A649-4CA2E6B73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38" y="0"/>
            <a:ext cx="41735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DD454F-AC31-37C5-6782-8A3A186D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5218EF6-9323-9906-1D96-0ABFAB2A3FF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256543502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4">
            <a:extLst>
              <a:ext uri="{FF2B5EF4-FFF2-40B4-BE49-F238E27FC236}">
                <a16:creationId xmlns:a16="http://schemas.microsoft.com/office/drawing/2014/main" id="{09D39790-2BC7-BAF1-5A4D-36F6775492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63" y="0"/>
            <a:ext cx="58578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125BD9-9F1A-F09D-6DD5-5BA12FF5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0CA1F8E-E28E-8CC6-DF64-504333B6F15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340010725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5">
            <a:extLst>
              <a:ext uri="{FF2B5EF4-FFF2-40B4-BE49-F238E27FC236}">
                <a16:creationId xmlns:a16="http://schemas.microsoft.com/office/drawing/2014/main" id="{351AE99F-96A6-43A9-28E2-BE5182A5B5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75" y="0"/>
            <a:ext cx="42354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8BBDD1-5C61-1A39-32FC-D55A3742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095469F-A58A-52DA-1346-20544ECB2948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38013438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6">
            <a:extLst>
              <a:ext uri="{FF2B5EF4-FFF2-40B4-BE49-F238E27FC236}">
                <a16:creationId xmlns:a16="http://schemas.microsoft.com/office/drawing/2014/main" id="{84EC7962-D87C-9E81-7F5C-27982B470C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25" y="0"/>
            <a:ext cx="94027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CA8C52-8579-C701-4715-7CEF364A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04922E92-28E7-CED1-902A-4F6FA8ABB859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55100673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">
            <a:extLst>
              <a:ext uri="{FF2B5EF4-FFF2-40B4-BE49-F238E27FC236}">
                <a16:creationId xmlns:a16="http://schemas.microsoft.com/office/drawing/2014/main" id="{EF74586D-8148-9489-2D9C-23E226ACA4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025"/>
            <a:ext cx="12192000" cy="51863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612E94-000B-09F8-3BD1-3B8B99BA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F9E6FFB-DA30-6772-1F08-D0C7B843E03B}"/>
              </a:ext>
            </a:extLst>
          </p:cNvPr>
          <p:cNvSpPr txBox="1"/>
          <p:nvPr/>
        </p:nvSpPr>
        <p:spPr>
          <a:xfrm>
            <a:off x="5181600" y="60960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095961163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7">
            <a:extLst>
              <a:ext uri="{FF2B5EF4-FFF2-40B4-BE49-F238E27FC236}">
                <a16:creationId xmlns:a16="http://schemas.microsoft.com/office/drawing/2014/main" id="{C440FDE9-2899-3557-1F21-0F7C1C60B2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0"/>
            <a:ext cx="40560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2F4733-9855-35EB-3A0D-6FB055CD7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73BC4A4-096F-8022-1977-E06C8576266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499840711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8">
            <a:extLst>
              <a:ext uri="{FF2B5EF4-FFF2-40B4-BE49-F238E27FC236}">
                <a16:creationId xmlns:a16="http://schemas.microsoft.com/office/drawing/2014/main" id="{47D26FB2-8365-5F98-72EC-A9D252995E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0"/>
            <a:ext cx="77517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A4C45A-0125-6C94-1B41-06C2D0DAD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046BF5F-C374-1055-2DA6-04588E6D245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836498675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19">
            <a:extLst>
              <a:ext uri="{FF2B5EF4-FFF2-40B4-BE49-F238E27FC236}">
                <a16:creationId xmlns:a16="http://schemas.microsoft.com/office/drawing/2014/main" id="{7A111325-5B11-B07B-8B6D-A12E2B964E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0" y="0"/>
            <a:ext cx="50927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B7AB81-8A9E-F959-73AE-E2B408B0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D4FA880-54A8-A18B-065D-940F2F471B13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782485238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0">
            <a:extLst>
              <a:ext uri="{FF2B5EF4-FFF2-40B4-BE49-F238E27FC236}">
                <a16:creationId xmlns:a16="http://schemas.microsoft.com/office/drawing/2014/main" id="{7DAA2468-023F-F4F7-B785-452035E6E6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325"/>
            <a:ext cx="12192000" cy="62277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3B7544-34DF-4F74-76CF-85DBFE1C1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D74CEA7-2171-74A0-DCA5-49403DF73BFA}"/>
              </a:ext>
            </a:extLst>
          </p:cNvPr>
          <p:cNvSpPr txBox="1"/>
          <p:nvPr/>
        </p:nvSpPr>
        <p:spPr>
          <a:xfrm>
            <a:off x="762000" y="41910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13037800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1">
            <a:extLst>
              <a:ext uri="{FF2B5EF4-FFF2-40B4-BE49-F238E27FC236}">
                <a16:creationId xmlns:a16="http://schemas.microsoft.com/office/drawing/2014/main" id="{1822285E-166E-9CB6-0BE6-0B7F439006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025"/>
            <a:ext cx="12192000" cy="62023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C6A357-A4B8-451E-3926-9C90D07B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684676E-6E08-0522-A34E-9186F3759685}"/>
              </a:ext>
            </a:extLst>
          </p:cNvPr>
          <p:cNvSpPr txBox="1"/>
          <p:nvPr/>
        </p:nvSpPr>
        <p:spPr>
          <a:xfrm>
            <a:off x="6096000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063276604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2">
            <a:extLst>
              <a:ext uri="{FF2B5EF4-FFF2-40B4-BE49-F238E27FC236}">
                <a16:creationId xmlns:a16="http://schemas.microsoft.com/office/drawing/2014/main" id="{4746AAB4-0164-96AF-1EB5-ED092D00D0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888" y="0"/>
            <a:ext cx="30686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732B4-B3FD-5310-845C-48D539CD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7BA2898-45CC-BFF0-1A71-0D79DE75470E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667100353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3">
            <a:extLst>
              <a:ext uri="{FF2B5EF4-FFF2-40B4-BE49-F238E27FC236}">
                <a16:creationId xmlns:a16="http://schemas.microsoft.com/office/drawing/2014/main" id="{45FB2AF7-C990-1D1D-7D5A-6C474D7AFD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0"/>
            <a:ext cx="73787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2E3EE6-40BA-D18F-66CD-11DCB89CA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AF047BF-01C5-07B8-0068-5C92668EE9C9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667534248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4">
            <a:extLst>
              <a:ext uri="{FF2B5EF4-FFF2-40B4-BE49-F238E27FC236}">
                <a16:creationId xmlns:a16="http://schemas.microsoft.com/office/drawing/2014/main" id="{BD49D7E2-B200-0F36-F797-5796FD8CB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63" y="0"/>
            <a:ext cx="60356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53837-63EF-1FB2-7DBD-E5A9DE0AF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D5E2686-FF6F-0766-EFE3-D663CBEA2371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02140818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5">
            <a:extLst>
              <a:ext uri="{FF2B5EF4-FFF2-40B4-BE49-F238E27FC236}">
                <a16:creationId xmlns:a16="http://schemas.microsoft.com/office/drawing/2014/main" id="{390F3B82-21E7-973E-4DF9-703C47D3E3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0"/>
            <a:ext cx="118935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6F350B-FDE9-00B8-85E7-585D638DE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EEC6F70-A249-BA82-1859-6531EC5FBFBE}"/>
              </a:ext>
            </a:extLst>
          </p:cNvPr>
          <p:cNvSpPr txBox="1"/>
          <p:nvPr/>
        </p:nvSpPr>
        <p:spPr>
          <a:xfrm>
            <a:off x="6096000" y="5029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560872690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6">
            <a:extLst>
              <a:ext uri="{FF2B5EF4-FFF2-40B4-BE49-F238E27FC236}">
                <a16:creationId xmlns:a16="http://schemas.microsoft.com/office/drawing/2014/main" id="{1E0EAD0C-403E-8127-7E1D-BCED44125B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0"/>
            <a:ext cx="29146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7E184F-01E2-456B-129B-8771DAEE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9D958A6-899F-A9A7-D7CF-1C49DB29ABF9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203221524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0">
            <a:extLst>
              <a:ext uri="{FF2B5EF4-FFF2-40B4-BE49-F238E27FC236}">
                <a16:creationId xmlns:a16="http://schemas.microsoft.com/office/drawing/2014/main" id="{D46A1D1E-293E-796C-5EB8-8C31F5383B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25" y="0"/>
            <a:ext cx="94027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4ACDE5-AEEA-7E63-954D-FCC537EA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E79E507-50B1-CCB3-E535-4934BFDF1C89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641494388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7">
            <a:extLst>
              <a:ext uri="{FF2B5EF4-FFF2-40B4-BE49-F238E27FC236}">
                <a16:creationId xmlns:a16="http://schemas.microsoft.com/office/drawing/2014/main" id="{1E747896-6217-F9EF-8FD5-9A5B16D6B0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38" y="0"/>
            <a:ext cx="73755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5578F8-12E3-2CE6-F09B-F6AD9B27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EB843BD-47E7-C518-1739-7ACA818897EB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36809102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8">
            <a:extLst>
              <a:ext uri="{FF2B5EF4-FFF2-40B4-BE49-F238E27FC236}">
                <a16:creationId xmlns:a16="http://schemas.microsoft.com/office/drawing/2014/main" id="{08E2889C-DAA2-7727-4CF3-AF0D8C8F82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63" y="0"/>
            <a:ext cx="46132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6F0C5E-D4C7-02ED-ABD6-1B76B01C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A07340E-3A1C-C86B-87AF-153BDBDDC8D0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19913510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29">
            <a:extLst>
              <a:ext uri="{FF2B5EF4-FFF2-40B4-BE49-F238E27FC236}">
                <a16:creationId xmlns:a16="http://schemas.microsoft.com/office/drawing/2014/main" id="{A0640A31-5BC6-354D-6E6E-B4E428B46D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88" y="0"/>
            <a:ext cx="54816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362139-4360-4218-D39A-2C99A4E2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FE0548C-8614-57A0-5564-2F44C84E93FE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65905886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0">
            <a:extLst>
              <a:ext uri="{FF2B5EF4-FFF2-40B4-BE49-F238E27FC236}">
                <a16:creationId xmlns:a16="http://schemas.microsoft.com/office/drawing/2014/main" id="{1BD7DA7F-8577-D510-C563-DD99ECF23F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0"/>
            <a:ext cx="67802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15A17D-1500-60EC-5620-8D60BD52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980675E-7D7C-1A0A-C85E-16ECF269CB91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113178128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1">
            <a:extLst>
              <a:ext uri="{FF2B5EF4-FFF2-40B4-BE49-F238E27FC236}">
                <a16:creationId xmlns:a16="http://schemas.microsoft.com/office/drawing/2014/main" id="{C3F85A9B-E8FE-1FC0-8978-E0C84CFDCC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25" y="0"/>
            <a:ext cx="30543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E5E7FF-534A-9BDC-0146-DE40D7E6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92701B4-E196-8832-D550-C37E016A201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247840467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2">
            <a:extLst>
              <a:ext uri="{FF2B5EF4-FFF2-40B4-BE49-F238E27FC236}">
                <a16:creationId xmlns:a16="http://schemas.microsoft.com/office/drawing/2014/main" id="{6E6DC49B-74EB-840C-93FE-56DE09FBB5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38" y="0"/>
            <a:ext cx="34115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BE07EA-609A-A5AF-81FB-D11C1144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4BCC95F-6D36-4941-3DCA-11BE539D2B4E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81856862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3">
            <a:extLst>
              <a:ext uri="{FF2B5EF4-FFF2-40B4-BE49-F238E27FC236}">
                <a16:creationId xmlns:a16="http://schemas.microsoft.com/office/drawing/2014/main" id="{786BE132-F8D8-2DAA-F63C-AD37EB1E5E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0"/>
            <a:ext cx="30861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D289FB-D47B-16FF-B110-FC6F9BE0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18C7819-81AB-6D4E-0F73-89212FEE6F91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935340363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4">
            <a:extLst>
              <a:ext uri="{FF2B5EF4-FFF2-40B4-BE49-F238E27FC236}">
                <a16:creationId xmlns:a16="http://schemas.microsoft.com/office/drawing/2014/main" id="{743B5804-1F86-D4C0-A233-A8BEAC488B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88" y="0"/>
            <a:ext cx="58642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B02624-733D-2017-E64B-26A12477A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060570F-19F1-D60F-69AE-B5D1A13CC2A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995016354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5">
            <a:extLst>
              <a:ext uri="{FF2B5EF4-FFF2-40B4-BE49-F238E27FC236}">
                <a16:creationId xmlns:a16="http://schemas.microsoft.com/office/drawing/2014/main" id="{C3EEDA64-2C5D-3972-1CFE-A63898C0E9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5" y="0"/>
            <a:ext cx="46037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14EADB-A0A5-9198-C2C0-6A825049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8474666-82E3-955F-AA8C-D40C70D55D8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20763157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6">
            <a:extLst>
              <a:ext uri="{FF2B5EF4-FFF2-40B4-BE49-F238E27FC236}">
                <a16:creationId xmlns:a16="http://schemas.microsoft.com/office/drawing/2014/main" id="{231D75E4-F5B2-711C-A052-4202381CB5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50" y="0"/>
            <a:ext cx="60833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63B04C-8A7F-11C5-C3CE-78948799D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9AB9294-BDAA-1850-9D19-CA48EDD6EF9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145365612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1">
            <a:extLst>
              <a:ext uri="{FF2B5EF4-FFF2-40B4-BE49-F238E27FC236}">
                <a16:creationId xmlns:a16="http://schemas.microsoft.com/office/drawing/2014/main" id="{76FABC6A-314B-FEC1-3C27-184F5F9467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38" y="0"/>
            <a:ext cx="40227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93A8DB-F606-6DBE-E5C9-F890E459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15AB059-A95C-73BE-015A-5EF71794A66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975460711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7">
            <a:extLst>
              <a:ext uri="{FF2B5EF4-FFF2-40B4-BE49-F238E27FC236}">
                <a16:creationId xmlns:a16="http://schemas.microsoft.com/office/drawing/2014/main" id="{543514C8-98B1-E10F-20D3-8EF3CA2922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38" y="0"/>
            <a:ext cx="97885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972539-CB63-4082-6850-29D9F503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B3990391-A27D-73C6-ED6F-624E4AB005A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34529815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8">
            <a:extLst>
              <a:ext uri="{FF2B5EF4-FFF2-40B4-BE49-F238E27FC236}">
                <a16:creationId xmlns:a16="http://schemas.microsoft.com/office/drawing/2014/main" id="{67DCE72A-12E6-14A5-6B7E-F8353E0F96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50" y="0"/>
            <a:ext cx="52451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7540A-E011-B0E1-1E34-E1C0BC9E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3179513-C648-92C6-5040-50EF53A36AF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156540768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39">
            <a:extLst>
              <a:ext uri="{FF2B5EF4-FFF2-40B4-BE49-F238E27FC236}">
                <a16:creationId xmlns:a16="http://schemas.microsoft.com/office/drawing/2014/main" id="{7F5BF918-3E69-082D-D356-06AD9711B2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3" y="0"/>
            <a:ext cx="51577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D63DB-AF51-602F-3727-5176ECE0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0E94E17-3AC1-D894-83F8-FA49D991BF8B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830065666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0">
            <a:extLst>
              <a:ext uri="{FF2B5EF4-FFF2-40B4-BE49-F238E27FC236}">
                <a16:creationId xmlns:a16="http://schemas.microsoft.com/office/drawing/2014/main" id="{0D7BA1CE-577B-DFF8-4448-430519C9E8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38" y="0"/>
            <a:ext cx="49879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CA7BA3-B703-7FAC-67C2-31304BFE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E38B63B-24B8-DA4E-6972-E620E9DE33DA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540434969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1">
            <a:extLst>
              <a:ext uri="{FF2B5EF4-FFF2-40B4-BE49-F238E27FC236}">
                <a16:creationId xmlns:a16="http://schemas.microsoft.com/office/drawing/2014/main" id="{68E0A8BD-7ED7-5E6A-9098-B26D2C5634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3" y="0"/>
            <a:ext cx="89439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51F565-E81E-A1AF-88E3-F0899135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C559A390-F7CA-7507-129E-5FCC0E026BA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741400516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2">
            <a:extLst>
              <a:ext uri="{FF2B5EF4-FFF2-40B4-BE49-F238E27FC236}">
                <a16:creationId xmlns:a16="http://schemas.microsoft.com/office/drawing/2014/main" id="{71C0DF8B-9CF8-CE67-1E05-BB5147576E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0"/>
            <a:ext cx="118030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DFDE3E-EB75-9A0C-B3C0-84288778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2067367-F9D4-140A-1338-0C23759D0BCC}"/>
              </a:ext>
            </a:extLst>
          </p:cNvPr>
          <p:cNvSpPr txBox="1"/>
          <p:nvPr/>
        </p:nvSpPr>
        <p:spPr>
          <a:xfrm>
            <a:off x="838200" y="44196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071334373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3">
            <a:extLst>
              <a:ext uri="{FF2B5EF4-FFF2-40B4-BE49-F238E27FC236}">
                <a16:creationId xmlns:a16="http://schemas.microsoft.com/office/drawing/2014/main" id="{C9F00952-46B8-3123-C16E-B03D2C96CA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88" y="0"/>
            <a:ext cx="23336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C0474C-B27A-2D2A-5E9C-CD524CBF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EAC4DE3-53B3-11EC-4E8A-41BAF7311858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93954638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4">
            <a:extLst>
              <a:ext uri="{FF2B5EF4-FFF2-40B4-BE49-F238E27FC236}">
                <a16:creationId xmlns:a16="http://schemas.microsoft.com/office/drawing/2014/main" id="{23AA4945-0BCF-62A6-CDA6-BF66F53883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0"/>
            <a:ext cx="88646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1430E5-1477-429D-9B21-7A0861A0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3ED92C2-4543-F628-C80E-113A69FABFA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129372472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5">
            <a:extLst>
              <a:ext uri="{FF2B5EF4-FFF2-40B4-BE49-F238E27FC236}">
                <a16:creationId xmlns:a16="http://schemas.microsoft.com/office/drawing/2014/main" id="{03A4898D-3C23-9DE0-FE94-CB6809403F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863" y="0"/>
            <a:ext cx="42306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C8B205-7117-7CDE-0B4C-6C941D38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C106611-41B1-136E-3B6A-2F4FA0FA6B4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731249287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6">
            <a:extLst>
              <a:ext uri="{FF2B5EF4-FFF2-40B4-BE49-F238E27FC236}">
                <a16:creationId xmlns:a16="http://schemas.microsoft.com/office/drawing/2014/main" id="{3D8F7551-3451-81D8-9F65-029180AF0A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0"/>
            <a:ext cx="264636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558C19-DB9F-9294-085D-09E841A3E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2238706-EAB1-E24F-FB19-9C5E8B1F6470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61570158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2">
            <a:extLst>
              <a:ext uri="{FF2B5EF4-FFF2-40B4-BE49-F238E27FC236}">
                <a16:creationId xmlns:a16="http://schemas.microsoft.com/office/drawing/2014/main" id="{BBF59FFE-2696-1A1E-5905-012BEF4EF3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3" y="0"/>
            <a:ext cx="115474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F7E495-13E8-1E31-71D7-C0B445BF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6510C9C-5E50-4B16-D68A-CB0174324575}"/>
              </a:ext>
            </a:extLst>
          </p:cNvPr>
          <p:cNvSpPr txBox="1"/>
          <p:nvPr/>
        </p:nvSpPr>
        <p:spPr>
          <a:xfrm>
            <a:off x="2743200" y="33528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292149678"/>
      </p:ext>
    </p:extLst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7">
            <a:extLst>
              <a:ext uri="{FF2B5EF4-FFF2-40B4-BE49-F238E27FC236}">
                <a16:creationId xmlns:a16="http://schemas.microsoft.com/office/drawing/2014/main" id="{D7D0DBB7-C72C-63D3-0976-A6FD7C1BE1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95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CF153D-3972-C5C7-9F8D-A988D030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7A8E314-E1E1-5CD3-06AF-57846E83DEE8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939621289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8">
            <a:extLst>
              <a:ext uri="{FF2B5EF4-FFF2-40B4-BE49-F238E27FC236}">
                <a16:creationId xmlns:a16="http://schemas.microsoft.com/office/drawing/2014/main" id="{0FC6D198-1349-9136-EA90-CCE91F9FAD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0"/>
            <a:ext cx="105378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BDDBAC-29F8-D91E-A430-79C4A662A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09DDD41-F85C-45F6-2B38-3440E51E0765}"/>
              </a:ext>
            </a:extLst>
          </p:cNvPr>
          <p:cNvSpPr txBox="1"/>
          <p:nvPr/>
        </p:nvSpPr>
        <p:spPr>
          <a:xfrm>
            <a:off x="152400" y="2286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786188312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9">
            <a:extLst>
              <a:ext uri="{FF2B5EF4-FFF2-40B4-BE49-F238E27FC236}">
                <a16:creationId xmlns:a16="http://schemas.microsoft.com/office/drawing/2014/main" id="{09412B7E-D992-AE56-2217-9FF7BEC1B5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DDA8FA-9453-9EB2-C829-A187BF7B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AD07222-100B-6BB4-8906-0B8B75A6DF6F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547850315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0">
            <a:extLst>
              <a:ext uri="{FF2B5EF4-FFF2-40B4-BE49-F238E27FC236}">
                <a16:creationId xmlns:a16="http://schemas.microsoft.com/office/drawing/2014/main" id="{63C2D06F-B1ED-2149-1DEC-A692B00DB3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0"/>
            <a:ext cx="1152207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83EDFC-9963-4174-212A-4C2EFC91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C116D7E-A54D-9A15-1BB4-E82D63BC130D}"/>
              </a:ext>
            </a:extLst>
          </p:cNvPr>
          <p:cNvSpPr txBox="1"/>
          <p:nvPr/>
        </p:nvSpPr>
        <p:spPr>
          <a:xfrm>
            <a:off x="6781800" y="38862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648133877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1">
            <a:extLst>
              <a:ext uri="{FF2B5EF4-FFF2-40B4-BE49-F238E27FC236}">
                <a16:creationId xmlns:a16="http://schemas.microsoft.com/office/drawing/2014/main" id="{1DDA010A-D1D6-2A0A-6229-93127910CE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663"/>
            <a:ext cx="12192000" cy="48910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DB8B45-9DEC-C0D3-7A9D-EAE2AF82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87891B10-831F-453D-BCC8-AB1E9E814734}"/>
              </a:ext>
            </a:extLst>
          </p:cNvPr>
          <p:cNvSpPr txBox="1"/>
          <p:nvPr/>
        </p:nvSpPr>
        <p:spPr>
          <a:xfrm>
            <a:off x="5486400" y="6019800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666562089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2">
            <a:extLst>
              <a:ext uri="{FF2B5EF4-FFF2-40B4-BE49-F238E27FC236}">
                <a16:creationId xmlns:a16="http://schemas.microsoft.com/office/drawing/2014/main" id="{B94BD662-DF28-D421-58DA-5C5AEC0DA3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38" y="0"/>
            <a:ext cx="87217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D48D06-8FEC-06F4-DE26-4F6D1BC3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A093F82-0294-6D3A-CA5A-B193D72EE15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722438240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3">
            <a:extLst>
              <a:ext uri="{FF2B5EF4-FFF2-40B4-BE49-F238E27FC236}">
                <a16:creationId xmlns:a16="http://schemas.microsoft.com/office/drawing/2014/main" id="{DE56E4B6-6FAA-4C48-49B9-9EC45DD665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13" y="0"/>
            <a:ext cx="19065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548CD0-46D0-947A-3E34-60492CA8C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766102F-F040-EC60-6D1A-9925E12A15E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049263367"/>
      </p:ext>
    </p:extLst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4">
            <a:extLst>
              <a:ext uri="{FF2B5EF4-FFF2-40B4-BE49-F238E27FC236}">
                <a16:creationId xmlns:a16="http://schemas.microsoft.com/office/drawing/2014/main" id="{93316EFB-AB70-EC83-1B74-60C4CD2624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38" y="0"/>
            <a:ext cx="872172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0E7768-75C9-717E-821E-0518BBBDA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B81AB47-6BF6-9BA2-FE71-FC3BC4C166DA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009529161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5">
            <a:extLst>
              <a:ext uri="{FF2B5EF4-FFF2-40B4-BE49-F238E27FC236}">
                <a16:creationId xmlns:a16="http://schemas.microsoft.com/office/drawing/2014/main" id="{8DF26E97-2362-B2AE-0451-DC791279CC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0" y="0"/>
            <a:ext cx="44434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124195-C8E0-AF00-B336-D8586960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D9EF1BCC-3118-127F-B43F-AFABF5F79206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256031049"/>
      </p:ext>
    </p:extLst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6">
            <a:extLst>
              <a:ext uri="{FF2B5EF4-FFF2-40B4-BE49-F238E27FC236}">
                <a16:creationId xmlns:a16="http://schemas.microsoft.com/office/drawing/2014/main" id="{E6B4300D-AAA6-8CA3-65A3-22A049A2CC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0"/>
            <a:ext cx="91821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DC888-ACE4-1809-7027-8CECEB598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58BB224D-F4B0-48FD-F610-6FB7E000323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386976141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3">
            <a:extLst>
              <a:ext uri="{FF2B5EF4-FFF2-40B4-BE49-F238E27FC236}">
                <a16:creationId xmlns:a16="http://schemas.microsoft.com/office/drawing/2014/main" id="{E8834E81-33DD-BC11-2F30-FB423D69D0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513"/>
            <a:ext cx="12192000" cy="373538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D3E027-1083-FEAC-EDC0-41FEDA95C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787B76D2-B033-B0DB-7272-D09982445225}"/>
              </a:ext>
            </a:extLst>
          </p:cNvPr>
          <p:cNvSpPr txBox="1"/>
          <p:nvPr/>
        </p:nvSpPr>
        <p:spPr>
          <a:xfrm>
            <a:off x="5257800" y="5792997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221674561"/>
      </p:ext>
    </p:extLst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7">
            <a:extLst>
              <a:ext uri="{FF2B5EF4-FFF2-40B4-BE49-F238E27FC236}">
                <a16:creationId xmlns:a16="http://schemas.microsoft.com/office/drawing/2014/main" id="{AE2BAC47-1C5D-0F43-0B25-50E7D1C6D2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75" y="0"/>
            <a:ext cx="29654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812877-86BF-4878-755B-4EAE0B5D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FBED09F2-2B45-9838-FC66-443E05BF8D94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787271319"/>
      </p:ext>
    </p:extLst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8">
            <a:extLst>
              <a:ext uri="{FF2B5EF4-FFF2-40B4-BE49-F238E27FC236}">
                <a16:creationId xmlns:a16="http://schemas.microsoft.com/office/drawing/2014/main" id="{86BBA3F4-7C9C-7503-E0A8-F6ACF56DF7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0"/>
            <a:ext cx="35052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F6372F-8A6C-2EA5-0F21-1DEC6833F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C5D2770-851F-20AA-F17A-B62BDB772FD9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713514226"/>
      </p:ext>
    </p:extLst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9">
            <a:extLst>
              <a:ext uri="{FF2B5EF4-FFF2-40B4-BE49-F238E27FC236}">
                <a16:creationId xmlns:a16="http://schemas.microsoft.com/office/drawing/2014/main" id="{D072DD1B-7B49-569D-12B0-7B7601F5CA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0"/>
            <a:ext cx="4227513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B40985-A9D2-C274-B717-57BD08AA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AE0589B3-9805-5419-465E-F051C3AEE44D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217346777"/>
      </p:ext>
    </p:extLst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0">
            <a:extLst>
              <a:ext uri="{FF2B5EF4-FFF2-40B4-BE49-F238E27FC236}">
                <a16:creationId xmlns:a16="http://schemas.microsoft.com/office/drawing/2014/main" id="{001179D2-DDAD-01CF-6970-C176C67B99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25" y="0"/>
            <a:ext cx="36131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2F62D0-6226-0351-9C76-D5A10894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410C04AB-AB36-6ADF-0730-7571A2C6B1F8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1137563961"/>
      </p:ext>
    </p:extLst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1">
            <a:extLst>
              <a:ext uri="{FF2B5EF4-FFF2-40B4-BE49-F238E27FC236}">
                <a16:creationId xmlns:a16="http://schemas.microsoft.com/office/drawing/2014/main" id="{2AC786C4-4E52-03F8-AB00-AC6540C6AF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0"/>
            <a:ext cx="43942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A9CD45-2753-8C20-3F0F-41A6243FD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2CE4D5F0-A7E1-85C0-5F17-4AF42E4A2F42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845137145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4">
            <a:extLst>
              <a:ext uri="{FF2B5EF4-FFF2-40B4-BE49-F238E27FC236}">
                <a16:creationId xmlns:a16="http://schemas.microsoft.com/office/drawing/2014/main" id="{732F2E31-2A90-AFB5-19FD-EC4D3F1009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3" y="0"/>
            <a:ext cx="1050448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81A7E1-406B-446D-35A4-026911025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1E392B8C-638C-BA98-94E8-59BCB2E20B2C}"/>
              </a:ext>
            </a:extLst>
          </p:cNvPr>
          <p:cNvSpPr txBox="1"/>
          <p:nvPr/>
        </p:nvSpPr>
        <p:spPr>
          <a:xfrm>
            <a:off x="10132991" y="277895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808080"/>
                </a:highlight>
              </a:rPr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2718612975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5">
            <a:extLst>
              <a:ext uri="{FF2B5EF4-FFF2-40B4-BE49-F238E27FC236}">
                <a16:creationId xmlns:a16="http://schemas.microsoft.com/office/drawing/2014/main" id="{7F1CF706-11FC-F930-EDA9-73F4D786B1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75" y="0"/>
            <a:ext cx="791845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D91F4C-64A8-E7CD-0DD4-0D6B2411E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D14931F-BDA8-AE89-0475-3769E7FC6175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53081313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06">
            <a:extLst>
              <a:ext uri="{FF2B5EF4-FFF2-40B4-BE49-F238E27FC236}">
                <a16:creationId xmlns:a16="http://schemas.microsoft.com/office/drawing/2014/main" id="{5D5FCE39-6778-CF12-0B38-EB69D46ED0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38" y="0"/>
            <a:ext cx="72977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0DA17A-1BFF-3B6B-CB65-D815A29A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CC470-9C80-4BA4-BA06-5E4F7107B69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35C70D5C-8E46-5960-E09F-F92D0BF1A237}"/>
              </a:ext>
            </a:extLst>
          </p:cNvPr>
          <p:cNvSpPr txBox="1"/>
          <p:nvPr/>
        </p:nvSpPr>
        <p:spPr>
          <a:xfrm>
            <a:off x="228600" y="3105834"/>
            <a:ext cx="103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Picture</a:t>
            </a:r>
          </a:p>
        </p:txBody>
      </p:sp>
    </p:spTree>
    <p:extLst>
      <p:ext uri="{BB962C8B-B14F-4D97-AF65-F5344CB8AC3E}">
        <p14:creationId xmlns:p14="http://schemas.microsoft.com/office/powerpoint/2010/main" val="4089729389"/>
      </p:ext>
    </p:extLst>
  </p:cSld>
  <p:clrMapOvr>
    <a:masterClrMapping/>
  </p:clrMapOvr>
  <p:transition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137</TotalTime>
  <Words>261</Words>
  <Application>Microsoft Office PowerPoint</Application>
  <PresentationFormat>Widescreen</PresentationFormat>
  <Paragraphs>128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Aptos</vt:lpstr>
      <vt:lpstr>Century Gothic</vt:lpstr>
      <vt:lpstr>Wingdings 3</vt:lpstr>
      <vt:lpstr>Ion</vt:lpstr>
      <vt:lpstr>TCHS Band – Renfroe Era 1960’s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TCHS Band – Renfroe Era</dc:title>
  <dc:creator>geoffrey-price</dc:creator>
  <cp:lastModifiedBy>Price, Geoffrey</cp:lastModifiedBy>
  <cp:revision>21</cp:revision>
  <dcterms:created xsi:type="dcterms:W3CDTF">2012-02-02T21:12:20Z</dcterms:created>
  <dcterms:modified xsi:type="dcterms:W3CDTF">2025-05-27T14:30:00Z</dcterms:modified>
</cp:coreProperties>
</file>