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691" autoAdjust="0"/>
  </p:normalViewPr>
  <p:slideViewPr>
    <p:cSldViewPr>
      <p:cViewPr varScale="1">
        <p:scale>
          <a:sx n="98" d="100"/>
          <a:sy n="98" d="100"/>
        </p:scale>
        <p:origin x="123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4556B-101F-4AF6-9F08-2CE7CC4F393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6F4-7DC0-488B-9188-0583CFBD2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4CB7-EC4D-4D32-8A41-2D2060CCB1E2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4330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B7B-00AC-4C73-85F5-A90673CF4B9E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F10A-FF56-46B8-A975-18536202B2A5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7E2B-9CFC-4620-96D8-A3E6FB20DB14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25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B09D-0A8C-4B3D-9B26-8BC456BBE45C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1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5D74-63EA-469A-895B-0DE4BDA10FE8}" type="datetime1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7C0-CA9B-453F-B4F8-C72711B57C2C}" type="datetime1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C278-8821-4691-A1A5-F1BD4D9070B9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779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53AB-99B0-4FDD-900F-0B970B4E89ED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5479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BFEB-5247-4465-BE04-B9189BB8A647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420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EE0D-BA24-4431-9ACC-5B7252888DC9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2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7120-D320-4EC6-9B1F-CB756B8DD41F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529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1F76-C215-4C00-8A09-2A8E7C9300BA}" type="datetime1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59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E149-982D-46F3-9A85-8354C255716C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6893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E955F-B82E-4594-8816-134F3F0BEEC5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59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BE8E-962C-4319-A1B2-91B8C0D81B81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8572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3F48-C72B-4E7F-896E-3FA764E7623B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4CFB861-C592-4F0F-8162-AB43960F21CF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1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ransition>
    <p:random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9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0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1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2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3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4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5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6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7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8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1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19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0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1.jpg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2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3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4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5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6.j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7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8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2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29.j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0.jp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1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2.jpg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3.jpg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4.jpg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5.jp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6.jpg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7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8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3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back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cover.jp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1.jpg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2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3.jpg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4.jpg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5.jpg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6.jp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7-08.jpg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09.jpg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4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10.jpg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11.jpg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12.jpg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13.jpg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39-pg14.jpg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0.jpg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1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2.jp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3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4.jpg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5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5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6.jpg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7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8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49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0.jp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1.jp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2.jpg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3.jpg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4.jpg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6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5.jpg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6.jpg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7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8.jpg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59.jpg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7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50s/IMG_0008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286000"/>
          </a:xfrm>
        </p:spPr>
        <p:txBody>
          <a:bodyPr/>
          <a:lstStyle/>
          <a:p>
            <a:pPr algn="ctr"/>
            <a:r>
              <a:rPr lang="en-US" sz="5400" dirty="0"/>
              <a:t>TCHS Band – Renfroe Era</a:t>
            </a:r>
            <a:br>
              <a:rPr lang="en-US" sz="5400" dirty="0"/>
            </a:br>
            <a:r>
              <a:rPr lang="en-US" sz="5400" dirty="0"/>
              <a:t>1950’s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Geoffrey Price</a:t>
            </a:r>
          </a:p>
        </p:txBody>
      </p:sp>
    </p:spTree>
    <p:extLst>
      <p:ext uri="{BB962C8B-B14F-4D97-AF65-F5344CB8AC3E}">
        <p14:creationId xmlns:p14="http://schemas.microsoft.com/office/powerpoint/2010/main" val="423421789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9">
            <a:extLst>
              <a:ext uri="{FF2B5EF4-FFF2-40B4-BE49-F238E27FC236}">
                <a16:creationId xmlns:a16="http://schemas.microsoft.com/office/drawing/2014/main" id="{11B0D38E-69CB-825D-3386-1C2381F50D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75" y="0"/>
            <a:ext cx="19732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C5BAB-8011-44A9-20BF-A9601CD8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CA7F277-4CA7-051A-50B8-B791AD6FB17B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96562578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0">
            <a:extLst>
              <a:ext uri="{FF2B5EF4-FFF2-40B4-BE49-F238E27FC236}">
                <a16:creationId xmlns:a16="http://schemas.microsoft.com/office/drawing/2014/main" id="{30E01C77-6BC1-0E00-768E-8EA9F20C7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0"/>
            <a:ext cx="12192000" cy="5016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C81EE-E7EC-65BE-BCEF-39935728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153063"/>
            <a:ext cx="838199" cy="767687"/>
          </a:xfrm>
        </p:spPr>
        <p:txBody>
          <a:bodyPr/>
          <a:lstStyle/>
          <a:p>
            <a:fld id="{F0ECC470-9C80-4BA4-BA06-5E4F7107B69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F5396EB-0159-1D5E-83BB-065B0E76995B}"/>
              </a:ext>
            </a:extLst>
          </p:cNvPr>
          <p:cNvSpPr txBox="1"/>
          <p:nvPr/>
        </p:nvSpPr>
        <p:spPr>
          <a:xfrm>
            <a:off x="4800600" y="619293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20326824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1">
            <a:extLst>
              <a:ext uri="{FF2B5EF4-FFF2-40B4-BE49-F238E27FC236}">
                <a16:creationId xmlns:a16="http://schemas.microsoft.com/office/drawing/2014/main" id="{4A0E4DF7-45EA-D28D-3000-EADFA9F66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7040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78171-4205-82DD-0EDC-C3A003D9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>
                <a:highlight>
                  <a:srgbClr val="808080"/>
                </a:highlight>
              </a:rPr>
              <a:pPr/>
              <a:t>12</a:t>
            </a:fld>
            <a:endParaRPr lang="en-US" dirty="0">
              <a:highlight>
                <a:srgbClr val="808080"/>
              </a:highlight>
            </a:endParaRPr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34DD393-314D-AA2E-B75D-1C1C88838CEA}"/>
              </a:ext>
            </a:extLst>
          </p:cNvPr>
          <p:cNvSpPr txBox="1"/>
          <p:nvPr/>
        </p:nvSpPr>
        <p:spPr>
          <a:xfrm>
            <a:off x="10673214" y="1302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38212796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2">
            <a:extLst>
              <a:ext uri="{FF2B5EF4-FFF2-40B4-BE49-F238E27FC236}">
                <a16:creationId xmlns:a16="http://schemas.microsoft.com/office/drawing/2014/main" id="{2B648497-67AF-3E18-9E88-153ADFAB11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38" y="0"/>
            <a:ext cx="79089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8A3297-A9BC-07B1-96BE-4D9A2A7A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6EAB431-1F75-92DB-5220-39B9F9A1EA73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90362625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3">
            <a:extLst>
              <a:ext uri="{FF2B5EF4-FFF2-40B4-BE49-F238E27FC236}">
                <a16:creationId xmlns:a16="http://schemas.microsoft.com/office/drawing/2014/main" id="{3C46A8D2-91DC-CA0B-AC03-C79BE0EF6C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13" y="0"/>
            <a:ext cx="45481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856A8-3AFE-0B84-6D4A-A6D1C3CB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4581DF4-6387-8779-A0BC-5E9057CF52C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73452528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4">
            <a:extLst>
              <a:ext uri="{FF2B5EF4-FFF2-40B4-BE49-F238E27FC236}">
                <a16:creationId xmlns:a16="http://schemas.microsoft.com/office/drawing/2014/main" id="{2E60A95D-1AE8-6293-A321-0C7DC4AF3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5" y="0"/>
            <a:ext cx="71548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7F636-7346-C41E-95B9-5D7A44AA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6FA0097-7663-000B-41BE-3130687B4F23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97924537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5">
            <a:extLst>
              <a:ext uri="{FF2B5EF4-FFF2-40B4-BE49-F238E27FC236}">
                <a16:creationId xmlns:a16="http://schemas.microsoft.com/office/drawing/2014/main" id="{D0AFECED-FFF8-6ABC-8AEE-8B00F5851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8" y="0"/>
            <a:ext cx="5468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E1C1BD-C61B-EF3A-CEC7-02C20D78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7165345-F1D3-223B-AC57-331FFF32EE0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987443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6">
            <a:extLst>
              <a:ext uri="{FF2B5EF4-FFF2-40B4-BE49-F238E27FC236}">
                <a16:creationId xmlns:a16="http://schemas.microsoft.com/office/drawing/2014/main" id="{A79FA895-4F14-AB9D-059D-D2D3B7E98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75" y="0"/>
            <a:ext cx="6521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DAFBF-D197-14F6-89E1-792EA941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42F0EC7-F49A-B60B-70D7-3E331032BC3E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45368700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7">
            <a:extLst>
              <a:ext uri="{FF2B5EF4-FFF2-40B4-BE49-F238E27FC236}">
                <a16:creationId xmlns:a16="http://schemas.microsoft.com/office/drawing/2014/main" id="{3366EF1F-2D4B-C7FA-0443-F744319C6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9E7124-D87E-73A1-29C9-2C32ECC7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35C1DC1-9262-456F-A514-C4955EDF1B95}"/>
              </a:ext>
            </a:extLst>
          </p:cNvPr>
          <p:cNvSpPr txBox="1"/>
          <p:nvPr/>
        </p:nvSpPr>
        <p:spPr>
          <a:xfrm>
            <a:off x="1143000" y="2971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35944493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8">
            <a:extLst>
              <a:ext uri="{FF2B5EF4-FFF2-40B4-BE49-F238E27FC236}">
                <a16:creationId xmlns:a16="http://schemas.microsoft.com/office/drawing/2014/main" id="{30581DFF-22ED-C5E3-EFDC-86D909113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0"/>
            <a:ext cx="3981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AE64F1-834E-F2AE-B280-EE45AA20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2B8BC77-B97E-E946-62BE-0986AE784252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6195906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1">
            <a:extLst>
              <a:ext uri="{FF2B5EF4-FFF2-40B4-BE49-F238E27FC236}">
                <a16:creationId xmlns:a16="http://schemas.microsoft.com/office/drawing/2014/main" id="{99026D33-1754-631B-C5BE-4F48EB5151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0"/>
            <a:ext cx="95123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D96E7-F87E-6ED1-26F5-00961D59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573D2A52-3111-7A14-76B7-BB51F114D310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38245574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9">
            <a:extLst>
              <a:ext uri="{FF2B5EF4-FFF2-40B4-BE49-F238E27FC236}">
                <a16:creationId xmlns:a16="http://schemas.microsoft.com/office/drawing/2014/main" id="{134CC222-969E-2824-490E-4E9B307DCD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B7053-7FF7-C889-ED19-06E09790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EAC7015-BE93-DC53-C442-115875658BA5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73686447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0">
            <a:extLst>
              <a:ext uri="{FF2B5EF4-FFF2-40B4-BE49-F238E27FC236}">
                <a16:creationId xmlns:a16="http://schemas.microsoft.com/office/drawing/2014/main" id="{AC3E4441-A56F-6F1B-D84E-AD37538F0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5" y="0"/>
            <a:ext cx="37766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BDA6C-AF7A-0DF2-9B1D-50FDE231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13823BF-B236-DE0B-FFA6-BA8EF2C5C348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04791027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1">
            <a:extLst>
              <a:ext uri="{FF2B5EF4-FFF2-40B4-BE49-F238E27FC236}">
                <a16:creationId xmlns:a16="http://schemas.microsoft.com/office/drawing/2014/main" id="{50D3F991-9CE1-C3D5-2D26-8A55DD02C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3" y="0"/>
            <a:ext cx="89058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52DC0-25EA-CF74-E443-0EBD9B9EE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F672186-85DD-75F0-EE01-702DC368919C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5065629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2">
            <a:extLst>
              <a:ext uri="{FF2B5EF4-FFF2-40B4-BE49-F238E27FC236}">
                <a16:creationId xmlns:a16="http://schemas.microsoft.com/office/drawing/2014/main" id="{9F02DA67-6288-1168-3297-0A6933A90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3" y="0"/>
            <a:ext cx="57943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66544-C399-7427-280E-D14FA0633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E8D5224-A01D-2465-F1B8-08F3C0C019D8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27606881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3">
            <a:extLst>
              <a:ext uri="{FF2B5EF4-FFF2-40B4-BE49-F238E27FC236}">
                <a16:creationId xmlns:a16="http://schemas.microsoft.com/office/drawing/2014/main" id="{21C80621-02BA-5071-607A-7074733DC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2192000" cy="67992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7ACB49-C193-4100-16D5-8A438983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ACD739A-1F77-0F4F-D988-EC84988B701F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56491499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">
            <a:extLst>
              <a:ext uri="{FF2B5EF4-FFF2-40B4-BE49-F238E27FC236}">
                <a16:creationId xmlns:a16="http://schemas.microsoft.com/office/drawing/2014/main" id="{DE669A31-96C2-A4B4-0B12-4DAEFD5EF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0"/>
            <a:ext cx="87122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28D50-B220-BBDB-E9EC-9224C50B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935EF46-4824-7D07-E8E4-D0CE4FCCA39E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9103705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">
            <a:extLst>
              <a:ext uri="{FF2B5EF4-FFF2-40B4-BE49-F238E27FC236}">
                <a16:creationId xmlns:a16="http://schemas.microsoft.com/office/drawing/2014/main" id="{04FBC17F-7D32-BFE5-7764-90B36DE34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0"/>
            <a:ext cx="45418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CA6548-7E38-8083-5002-DC42BF26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DDE6A77-DB4D-9BB9-7617-76DA9BA4439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75711650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6">
            <a:extLst>
              <a:ext uri="{FF2B5EF4-FFF2-40B4-BE49-F238E27FC236}">
                <a16:creationId xmlns:a16="http://schemas.microsoft.com/office/drawing/2014/main" id="{D26F008D-03EB-CEE4-6772-BCAA20924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5" y="0"/>
            <a:ext cx="61261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1CF58-2B24-C925-6B4E-70625988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AAC6225-92E8-7FFB-C8C2-22703D6E005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39145696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7">
            <a:extLst>
              <a:ext uri="{FF2B5EF4-FFF2-40B4-BE49-F238E27FC236}">
                <a16:creationId xmlns:a16="http://schemas.microsoft.com/office/drawing/2014/main" id="{8310A947-C75B-1CA4-1F94-2FAAD85B0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8" y="0"/>
            <a:ext cx="49990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B2892-081F-DBC7-B8EB-A4585F85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76E51C9-A9BD-C3AB-8D49-583AD10A127D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28088048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8">
            <a:extLst>
              <a:ext uri="{FF2B5EF4-FFF2-40B4-BE49-F238E27FC236}">
                <a16:creationId xmlns:a16="http://schemas.microsoft.com/office/drawing/2014/main" id="{635E8173-22F0-0CD5-1BDB-D6D8EA3E6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13"/>
            <a:ext cx="12192000" cy="66055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3E2170-9DEB-CEDE-7E1E-B6390F99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154D909-CA88-3016-768A-568BC154F2DD}"/>
              </a:ext>
            </a:extLst>
          </p:cNvPr>
          <p:cNvSpPr txBox="1"/>
          <p:nvPr/>
        </p:nvSpPr>
        <p:spPr>
          <a:xfrm>
            <a:off x="609600" y="5486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55077452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2">
            <a:extLst>
              <a:ext uri="{FF2B5EF4-FFF2-40B4-BE49-F238E27FC236}">
                <a16:creationId xmlns:a16="http://schemas.microsoft.com/office/drawing/2014/main" id="{BC74BAF7-A46B-92D0-C7CE-F3D6E6BC7A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75" y="0"/>
            <a:ext cx="5251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0370C-50C7-8BA7-1F80-7D1DDC17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D6BBCED-F719-5799-ACF9-C1961E195A7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66089938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9">
            <a:extLst>
              <a:ext uri="{FF2B5EF4-FFF2-40B4-BE49-F238E27FC236}">
                <a16:creationId xmlns:a16="http://schemas.microsoft.com/office/drawing/2014/main" id="{96FADA28-6EB9-7770-8AB9-5C9ACD649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41894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48DEA5-E4F6-7BE4-D938-0716198C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88F0DE8-2699-6AB7-C36E-7C0720ABE644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0283668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0">
            <a:extLst>
              <a:ext uri="{FF2B5EF4-FFF2-40B4-BE49-F238E27FC236}">
                <a16:creationId xmlns:a16="http://schemas.microsoft.com/office/drawing/2014/main" id="{67355574-1FFF-4F21-E10B-64F6F3A150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0"/>
            <a:ext cx="8172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F64D06-09AD-CE31-156A-DDA5D19D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74408A4-6138-DE0F-649F-35D0A9710B38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41755417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1">
            <a:extLst>
              <a:ext uri="{FF2B5EF4-FFF2-40B4-BE49-F238E27FC236}">
                <a16:creationId xmlns:a16="http://schemas.microsoft.com/office/drawing/2014/main" id="{2751E725-50CD-66AF-D00F-1EBF08D744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88" y="0"/>
            <a:ext cx="27638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0755B5-EA7C-6CBF-C54C-32261BED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2D952AA-C447-6795-AA71-D7BBCC2B2B43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873775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2">
            <a:extLst>
              <a:ext uri="{FF2B5EF4-FFF2-40B4-BE49-F238E27FC236}">
                <a16:creationId xmlns:a16="http://schemas.microsoft.com/office/drawing/2014/main" id="{0391572F-4D5A-99C2-CF11-BFEA8A7D20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63" y="0"/>
            <a:ext cx="17668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EECF3-760D-BB73-153F-9DAD11189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2CF395F-DBAC-6015-47D8-8FAA914CF862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91326606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3">
            <a:extLst>
              <a:ext uri="{FF2B5EF4-FFF2-40B4-BE49-F238E27FC236}">
                <a16:creationId xmlns:a16="http://schemas.microsoft.com/office/drawing/2014/main" id="{EDFBA133-5DAB-EDD8-F8E7-127273B566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0"/>
            <a:ext cx="86725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CDE21-55FA-D3C7-E68C-55A522B6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744B34B-A578-F2B8-9AC8-2BB78E2F263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31268324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4">
            <a:extLst>
              <a:ext uri="{FF2B5EF4-FFF2-40B4-BE49-F238E27FC236}">
                <a16:creationId xmlns:a16="http://schemas.microsoft.com/office/drawing/2014/main" id="{3E55C408-BC56-78AE-BE8A-A8A0C2CE1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0"/>
            <a:ext cx="30718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B6536-BA39-E3DB-EA6F-74F6FAD2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928C9AD-258B-957A-C1BA-25DF1A24D7BF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97008161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5">
            <a:extLst>
              <a:ext uri="{FF2B5EF4-FFF2-40B4-BE49-F238E27FC236}">
                <a16:creationId xmlns:a16="http://schemas.microsoft.com/office/drawing/2014/main" id="{B6A3D854-696F-80A0-9039-169178101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3" y="0"/>
            <a:ext cx="41671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DC26D2-965F-06B8-C74D-4CFA3D08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01515FE-984F-06A7-AE39-99FDE7D448D7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68610553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6">
            <a:extLst>
              <a:ext uri="{FF2B5EF4-FFF2-40B4-BE49-F238E27FC236}">
                <a16:creationId xmlns:a16="http://schemas.microsoft.com/office/drawing/2014/main" id="{6CE6D2CD-3E37-B0A8-72CC-08B63B541D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3" y="0"/>
            <a:ext cx="54498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9B67A-B2A8-9C06-12D7-9E97F088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128EE63-F6F0-9D93-5D23-4B2CA5BB5132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29527733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7">
            <a:extLst>
              <a:ext uri="{FF2B5EF4-FFF2-40B4-BE49-F238E27FC236}">
                <a16:creationId xmlns:a16="http://schemas.microsoft.com/office/drawing/2014/main" id="{17318959-3C13-14C4-F789-09234A208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0"/>
            <a:ext cx="46847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A26129-736D-1806-F021-4AB5483C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CF68538-85DC-2498-5502-FF3A1618D4A7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79857444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8">
            <a:extLst>
              <a:ext uri="{FF2B5EF4-FFF2-40B4-BE49-F238E27FC236}">
                <a16:creationId xmlns:a16="http://schemas.microsoft.com/office/drawing/2014/main" id="{D41C4E30-EFF7-BC31-25CB-BE9E50E37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88" y="0"/>
            <a:ext cx="40100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10905-9178-90B9-84A0-83C776D7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B68E526-001C-68A0-4E01-5C695DEDDF10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075081303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3">
            <a:extLst>
              <a:ext uri="{FF2B5EF4-FFF2-40B4-BE49-F238E27FC236}">
                <a16:creationId xmlns:a16="http://schemas.microsoft.com/office/drawing/2014/main" id="{9ED7B7F7-20C5-1597-1AD1-391B29E45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0"/>
            <a:ext cx="44084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C138F-AFD3-7F2C-66D0-7C86B178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25463F3-C87B-9F3A-78A0-93210F36C8AE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32803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back">
            <a:extLst>
              <a:ext uri="{FF2B5EF4-FFF2-40B4-BE49-F238E27FC236}">
                <a16:creationId xmlns:a16="http://schemas.microsoft.com/office/drawing/2014/main" id="{6BB36601-7E43-E64F-72A0-6D0249C0A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0" y="0"/>
            <a:ext cx="4508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6FCA2-2E2E-2A3D-E2A5-7302F16F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C1C1687-8BA5-3F90-DF57-8BC3D6EB0EEE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54403478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cover">
            <a:extLst>
              <a:ext uri="{FF2B5EF4-FFF2-40B4-BE49-F238E27FC236}">
                <a16:creationId xmlns:a16="http://schemas.microsoft.com/office/drawing/2014/main" id="{78864A4B-5C74-6EE4-4771-788A213CD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40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D77B1-4542-115A-67AA-5430CE10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>
                <a:highlight>
                  <a:srgbClr val="808080"/>
                </a:highlight>
              </a:rPr>
              <a:pPr/>
              <a:t>41</a:t>
            </a:fld>
            <a:endParaRPr lang="en-US" dirty="0">
              <a:highlight>
                <a:srgbClr val="808080"/>
              </a:highlight>
            </a:endParaRPr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1F77511-6A3A-0929-BD06-9A1DA8080280}"/>
              </a:ext>
            </a:extLst>
          </p:cNvPr>
          <p:cNvSpPr txBox="1"/>
          <p:nvPr/>
        </p:nvSpPr>
        <p:spPr>
          <a:xfrm>
            <a:off x="1143000" y="5943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7303082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1">
            <a:extLst>
              <a:ext uri="{FF2B5EF4-FFF2-40B4-BE49-F238E27FC236}">
                <a16:creationId xmlns:a16="http://schemas.microsoft.com/office/drawing/2014/main" id="{5976811E-D350-ECDB-0C34-46AD0D2829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0"/>
            <a:ext cx="44561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A1ED8-CEFA-12A1-F96E-B11B031A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D2212D1-9297-1A75-8DAB-4BB6DE31F6AC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14960292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2">
            <a:extLst>
              <a:ext uri="{FF2B5EF4-FFF2-40B4-BE49-F238E27FC236}">
                <a16:creationId xmlns:a16="http://schemas.microsoft.com/office/drawing/2014/main" id="{6CD05EA4-B15F-6A0E-6CE5-41BC196D27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8" y="0"/>
            <a:ext cx="45053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C4B474-1BA3-C223-1457-BE6F4435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2C97FEF-A407-B0F9-474A-F24DFA033068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97799173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3">
            <a:extLst>
              <a:ext uri="{FF2B5EF4-FFF2-40B4-BE49-F238E27FC236}">
                <a16:creationId xmlns:a16="http://schemas.microsoft.com/office/drawing/2014/main" id="{FD11BC08-3F65-AE4D-71DA-F049C26DA8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0"/>
            <a:ext cx="45148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5C36E2-2E3C-0BE0-51AB-CB5E5DB9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FFBF252-4DF0-B3F5-C4A1-DEF081326810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90874255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4">
            <a:extLst>
              <a:ext uri="{FF2B5EF4-FFF2-40B4-BE49-F238E27FC236}">
                <a16:creationId xmlns:a16="http://schemas.microsoft.com/office/drawing/2014/main" id="{803DB480-BA5D-F30E-02B8-EC53567294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63" y="0"/>
            <a:ext cx="4511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DA615-E336-85BA-8FD0-81C5D65D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EB06243-1996-60EC-491A-E442FEDE12C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67258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5">
            <a:extLst>
              <a:ext uri="{FF2B5EF4-FFF2-40B4-BE49-F238E27FC236}">
                <a16:creationId xmlns:a16="http://schemas.microsoft.com/office/drawing/2014/main" id="{ED786661-1661-FE1E-852B-3AF6F7EFF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63" y="0"/>
            <a:ext cx="4511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29F93C-8297-E134-A12C-8A18D39F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8D75BA4-7C08-6193-B61A-F47A8A0560A2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47578135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6">
            <a:extLst>
              <a:ext uri="{FF2B5EF4-FFF2-40B4-BE49-F238E27FC236}">
                <a16:creationId xmlns:a16="http://schemas.microsoft.com/office/drawing/2014/main" id="{533EE401-DC0A-AE18-4446-1803ABB66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63" y="0"/>
            <a:ext cx="4511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B797E-9AC9-81C4-4AF6-66E9341E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35BD9AC-60F2-D349-DA9B-FA54BD4D73A5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64426596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7-08">
            <a:extLst>
              <a:ext uri="{FF2B5EF4-FFF2-40B4-BE49-F238E27FC236}">
                <a16:creationId xmlns:a16="http://schemas.microsoft.com/office/drawing/2014/main" id="{51BE8FC2-632E-BE2E-14E0-9EB050F46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13" y="0"/>
            <a:ext cx="90693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F0F2B-5C0A-5342-012F-69032A8E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8733404-CD6D-CA8A-848E-3E460564E736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87031536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09">
            <a:extLst>
              <a:ext uri="{FF2B5EF4-FFF2-40B4-BE49-F238E27FC236}">
                <a16:creationId xmlns:a16="http://schemas.microsoft.com/office/drawing/2014/main" id="{BCA9C04C-C1C2-104D-0FB1-880ECB4DF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0"/>
            <a:ext cx="45243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17AEA-D303-E17B-541D-1F8B5DA8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ED70622-CA27-317F-B661-F0D5E6F738EB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050984395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4">
            <a:extLst>
              <a:ext uri="{FF2B5EF4-FFF2-40B4-BE49-F238E27FC236}">
                <a16:creationId xmlns:a16="http://schemas.microsoft.com/office/drawing/2014/main" id="{F0E6025D-C172-255C-B315-664E18D51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3" y="0"/>
            <a:ext cx="8448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803A43-8CD4-F234-F494-32BE1A11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484419C-C763-14FB-7F62-9DA5A5D7EBBF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78944511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10">
            <a:extLst>
              <a:ext uri="{FF2B5EF4-FFF2-40B4-BE49-F238E27FC236}">
                <a16:creationId xmlns:a16="http://schemas.microsoft.com/office/drawing/2014/main" id="{42228A11-AF6D-2E88-A47F-EF18F4ACA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0"/>
            <a:ext cx="44577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5C1E6-20D1-CECC-4F15-2D65CE3D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A24896C-567A-8FE9-6D0D-3BD3E4CA1AA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068370289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11">
            <a:extLst>
              <a:ext uri="{FF2B5EF4-FFF2-40B4-BE49-F238E27FC236}">
                <a16:creationId xmlns:a16="http://schemas.microsoft.com/office/drawing/2014/main" id="{B5E899FA-0E46-E053-093B-C1B4ABBF1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0"/>
            <a:ext cx="44307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CF23C-F04B-E186-E992-671377BE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435329D-4B86-06EA-C0D7-C653F3507B0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91358276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12">
            <a:extLst>
              <a:ext uri="{FF2B5EF4-FFF2-40B4-BE49-F238E27FC236}">
                <a16:creationId xmlns:a16="http://schemas.microsoft.com/office/drawing/2014/main" id="{A6A58C79-B64C-F5D6-D7DB-C87F07CC5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44751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A2F90-8BB4-960A-31F2-287D97BC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B080EB7-879F-F712-4D67-A46E24C7CAD3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79693927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13">
            <a:extLst>
              <a:ext uri="{FF2B5EF4-FFF2-40B4-BE49-F238E27FC236}">
                <a16:creationId xmlns:a16="http://schemas.microsoft.com/office/drawing/2014/main" id="{3BAF2C0B-06DC-6AAE-ED50-8880AA75B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0"/>
            <a:ext cx="45418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AA46E-080D-C2F3-B16B-632D71DC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9D3E2B2-A2D6-D63B-DEB2-18DBBD4BFDDD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07462004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-pg14">
            <a:extLst>
              <a:ext uri="{FF2B5EF4-FFF2-40B4-BE49-F238E27FC236}">
                <a16:creationId xmlns:a16="http://schemas.microsoft.com/office/drawing/2014/main" id="{57E98A9C-D2F2-7DFC-A1D5-03B5D8B88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38" y="0"/>
            <a:ext cx="44799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50C5E-47C9-702E-093B-49D200F1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9527D7C-7D1F-4BCA-826B-F1F83CC401B4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18178597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0">
            <a:extLst>
              <a:ext uri="{FF2B5EF4-FFF2-40B4-BE49-F238E27FC236}">
                <a16:creationId xmlns:a16="http://schemas.microsoft.com/office/drawing/2014/main" id="{99BFF66E-1F2E-90FF-90B3-322F6BB9D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05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F653D-F5A0-C783-1075-453732B7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2D4DB58-B5F3-22ED-C912-26A83FB1B67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26246982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1">
            <a:extLst>
              <a:ext uri="{FF2B5EF4-FFF2-40B4-BE49-F238E27FC236}">
                <a16:creationId xmlns:a16="http://schemas.microsoft.com/office/drawing/2014/main" id="{0F2F77F4-E719-9A3C-5278-AC8826FF3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5" y="0"/>
            <a:ext cx="54419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6D711-13D6-E7FF-BC17-F58B0CD3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AA74BBF-F228-1A1D-D08B-787B5EC02A0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90225757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2">
            <a:extLst>
              <a:ext uri="{FF2B5EF4-FFF2-40B4-BE49-F238E27FC236}">
                <a16:creationId xmlns:a16="http://schemas.microsoft.com/office/drawing/2014/main" id="{73E88AAD-ABF0-574A-6F6E-EF9F1E296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3" y="0"/>
            <a:ext cx="87915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41BC87-6FF5-8D68-A0D0-2FB1020B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E299A19-F4A7-96AD-01F9-710C2E66D5D4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66709030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3">
            <a:extLst>
              <a:ext uri="{FF2B5EF4-FFF2-40B4-BE49-F238E27FC236}">
                <a16:creationId xmlns:a16="http://schemas.microsoft.com/office/drawing/2014/main" id="{F75FE21C-58C1-2DDD-DED1-0BA3F4B456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0"/>
            <a:ext cx="64039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19B28F-DAAE-8242-2225-FE6FE66E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8D4FE73-93D2-BD58-CAC3-F87832621F4B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47811164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4">
            <a:extLst>
              <a:ext uri="{FF2B5EF4-FFF2-40B4-BE49-F238E27FC236}">
                <a16:creationId xmlns:a16="http://schemas.microsoft.com/office/drawing/2014/main" id="{7BD0D01C-8991-DA22-7FF0-8EEE61B66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88" y="0"/>
            <a:ext cx="31702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A46F0-7A25-B416-CE25-0BD9E02A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7BAF6ED-3BDB-9FE8-3CF8-A08462C1E09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78721244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5">
            <a:extLst>
              <a:ext uri="{FF2B5EF4-FFF2-40B4-BE49-F238E27FC236}">
                <a16:creationId xmlns:a16="http://schemas.microsoft.com/office/drawing/2014/main" id="{5ED8DFC5-A653-B6F0-8780-46AF10DD7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84058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2B9708-44D0-6E75-75CE-1072A7B4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9346870-E255-AB3C-3A9F-55AC71ED5277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91904029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5">
            <a:extLst>
              <a:ext uri="{FF2B5EF4-FFF2-40B4-BE49-F238E27FC236}">
                <a16:creationId xmlns:a16="http://schemas.microsoft.com/office/drawing/2014/main" id="{E94D59B2-EC62-6B8F-71E2-864D54D72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5" y="0"/>
            <a:ext cx="79565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71ABA4-2DFD-BF52-F44F-B9BC043C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11BE1FC-0A82-3395-A3FE-B995AEE9C755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69702016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6">
            <a:extLst>
              <a:ext uri="{FF2B5EF4-FFF2-40B4-BE49-F238E27FC236}">
                <a16:creationId xmlns:a16="http://schemas.microsoft.com/office/drawing/2014/main" id="{62512ADC-B74A-4219-ADDA-454CD15237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0"/>
            <a:ext cx="108759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86834E-98BD-4E74-1C29-493A639D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3B4D88A-6BD8-1720-62FE-B12413758826}"/>
              </a:ext>
            </a:extLst>
          </p:cNvPr>
          <p:cNvSpPr txBox="1"/>
          <p:nvPr/>
        </p:nvSpPr>
        <p:spPr>
          <a:xfrm>
            <a:off x="657225" y="4800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67307093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7">
            <a:extLst>
              <a:ext uri="{FF2B5EF4-FFF2-40B4-BE49-F238E27FC236}">
                <a16:creationId xmlns:a16="http://schemas.microsoft.com/office/drawing/2014/main" id="{296F8318-1795-B576-ADB8-38ABB15982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88" y="0"/>
            <a:ext cx="60420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7978E7-61D1-4980-641A-32CBAF25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E9FC5E2-B3A8-8815-C25D-8A51C0CE2359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65683711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8">
            <a:extLst>
              <a:ext uri="{FF2B5EF4-FFF2-40B4-BE49-F238E27FC236}">
                <a16:creationId xmlns:a16="http://schemas.microsoft.com/office/drawing/2014/main" id="{87E0C42C-3BB3-6DF6-FCFE-708231999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88011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6C9005-EB79-E9F6-B063-FCC3777B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096D1A1-D0B2-39CE-4BAD-DD4A3F3E179B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7985356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9">
            <a:extLst>
              <a:ext uri="{FF2B5EF4-FFF2-40B4-BE49-F238E27FC236}">
                <a16:creationId xmlns:a16="http://schemas.microsoft.com/office/drawing/2014/main" id="{602753D1-0A96-4617-DA5A-8A56241315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0"/>
            <a:ext cx="6248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AE1E2-21D6-19B4-6AA6-BCCF14DE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F2C675A-5106-F966-5AA3-94C800BBD187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6852300"/>
      </p:ext>
    </p:extLst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0">
            <a:extLst>
              <a:ext uri="{FF2B5EF4-FFF2-40B4-BE49-F238E27FC236}">
                <a16:creationId xmlns:a16="http://schemas.microsoft.com/office/drawing/2014/main" id="{E32F2000-1797-8CD2-B93D-C48AB1D44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0"/>
            <a:ext cx="103600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0DD93-D927-8272-0CCE-E19A3939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0805E83-6020-0FB0-B1AD-31E8BC69C3F0}"/>
              </a:ext>
            </a:extLst>
          </p:cNvPr>
          <p:cNvSpPr txBox="1"/>
          <p:nvPr/>
        </p:nvSpPr>
        <p:spPr>
          <a:xfrm>
            <a:off x="3429000" y="50292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00363513"/>
      </p:ext>
    </p:extLst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1">
            <a:extLst>
              <a:ext uri="{FF2B5EF4-FFF2-40B4-BE49-F238E27FC236}">
                <a16:creationId xmlns:a16="http://schemas.microsoft.com/office/drawing/2014/main" id="{DCE523FE-54DA-6CE8-54C9-6D60E0500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88" y="0"/>
            <a:ext cx="37544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701ACD-0DAA-6540-7AAB-ADA8D09C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DDAFFB2-88A0-6FBE-D46C-311924C0E1EC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36383"/>
      </p:ext>
    </p:extLst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2">
            <a:extLst>
              <a:ext uri="{FF2B5EF4-FFF2-40B4-BE49-F238E27FC236}">
                <a16:creationId xmlns:a16="http://schemas.microsoft.com/office/drawing/2014/main" id="{C340403F-BD36-7AA4-C2B8-11453F533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0"/>
            <a:ext cx="45243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F078D-BF48-FF4B-F36B-ADE15475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BA56617-1721-F31F-6683-354290F113EE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94282739"/>
      </p:ext>
    </p:extLst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3">
            <a:extLst>
              <a:ext uri="{FF2B5EF4-FFF2-40B4-BE49-F238E27FC236}">
                <a16:creationId xmlns:a16="http://schemas.microsoft.com/office/drawing/2014/main" id="{23358459-29E3-23C3-306E-CFF3171D9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70850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114D2A-1E01-4B2D-954C-31C013C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60A8A40-1B1F-6F21-BA47-0AE355002E7D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70642745"/>
      </p:ext>
    </p:extLst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4">
            <a:extLst>
              <a:ext uri="{FF2B5EF4-FFF2-40B4-BE49-F238E27FC236}">
                <a16:creationId xmlns:a16="http://schemas.microsoft.com/office/drawing/2014/main" id="{FA8FA072-BBCE-B50A-2D99-0CE4940CF8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0"/>
            <a:ext cx="66865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26678-B5A8-E81F-DAC9-AEACAE07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BF4B676-31B7-E770-4945-BEF2576A7C10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05319269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6">
            <a:extLst>
              <a:ext uri="{FF2B5EF4-FFF2-40B4-BE49-F238E27FC236}">
                <a16:creationId xmlns:a16="http://schemas.microsoft.com/office/drawing/2014/main" id="{88C0A202-BBD1-4E5E-3958-74E1517D6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63" y="0"/>
            <a:ext cx="74834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7F891D-FE55-22DB-07DA-A88634B2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09A937D-D8DD-42F8-FC0B-9679D599EEF1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52638634"/>
      </p:ext>
    </p:extLst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5">
            <a:extLst>
              <a:ext uri="{FF2B5EF4-FFF2-40B4-BE49-F238E27FC236}">
                <a16:creationId xmlns:a16="http://schemas.microsoft.com/office/drawing/2014/main" id="{248865F3-7A47-79D1-DAF9-64096E45CD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0"/>
            <a:ext cx="117236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102E7E-BBD3-FBA4-231C-C0A95D75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04C763F-9BD2-0C5C-04B1-82C8621B9892}"/>
              </a:ext>
            </a:extLst>
          </p:cNvPr>
          <p:cNvSpPr txBox="1"/>
          <p:nvPr/>
        </p:nvSpPr>
        <p:spPr>
          <a:xfrm>
            <a:off x="9736589" y="6240852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34716252"/>
      </p:ext>
    </p:extLst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6">
            <a:extLst>
              <a:ext uri="{FF2B5EF4-FFF2-40B4-BE49-F238E27FC236}">
                <a16:creationId xmlns:a16="http://schemas.microsoft.com/office/drawing/2014/main" id="{5F32E24C-13A6-B2D9-DABE-B9AB0F047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" y="0"/>
            <a:ext cx="118697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C30C4-7F47-32BF-5F37-FCD28C4B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91AE5A1-AC90-32AD-C3E3-3EB398D2EC3D}"/>
              </a:ext>
            </a:extLst>
          </p:cNvPr>
          <p:cNvSpPr txBox="1"/>
          <p:nvPr/>
        </p:nvSpPr>
        <p:spPr>
          <a:xfrm>
            <a:off x="381000" y="661738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30253156"/>
      </p:ext>
    </p:extLst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7">
            <a:extLst>
              <a:ext uri="{FF2B5EF4-FFF2-40B4-BE49-F238E27FC236}">
                <a16:creationId xmlns:a16="http://schemas.microsoft.com/office/drawing/2014/main" id="{A3598942-D5CD-3374-EFB3-C4FC366A1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0"/>
            <a:ext cx="50069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DDAB0-DB42-4EBB-41D3-1F805D39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77F686A-F3C6-033B-FE58-91EA0D20397C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015332439"/>
      </p:ext>
    </p:extLst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8">
            <a:extLst>
              <a:ext uri="{FF2B5EF4-FFF2-40B4-BE49-F238E27FC236}">
                <a16:creationId xmlns:a16="http://schemas.microsoft.com/office/drawing/2014/main" id="{130A2518-B497-B43F-85F8-7E01E94523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0"/>
            <a:ext cx="61531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9B00E8-16EF-03EE-56BF-78286D66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14ED70A-91B7-9223-7F53-C5FF65A8442C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021221905"/>
      </p:ext>
    </p:extLst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9">
            <a:extLst>
              <a:ext uri="{FF2B5EF4-FFF2-40B4-BE49-F238E27FC236}">
                <a16:creationId xmlns:a16="http://schemas.microsoft.com/office/drawing/2014/main" id="{4C2E12EC-B51F-7C65-24A9-C3DD7D7547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0"/>
            <a:ext cx="12192000" cy="54721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612CE-1709-41DF-C028-43E27D78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41F27BD-7266-A5B6-A69E-3E2C135A1923}"/>
              </a:ext>
            </a:extLst>
          </p:cNvPr>
          <p:cNvSpPr txBox="1"/>
          <p:nvPr/>
        </p:nvSpPr>
        <p:spPr>
          <a:xfrm>
            <a:off x="5867400" y="310504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03049327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7">
            <a:extLst>
              <a:ext uri="{FF2B5EF4-FFF2-40B4-BE49-F238E27FC236}">
                <a16:creationId xmlns:a16="http://schemas.microsoft.com/office/drawing/2014/main" id="{5198B4F5-D06C-60F1-0CB1-DB2F292EA3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0"/>
            <a:ext cx="30432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E921C-672B-02E2-6B86-52949777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1D0067E-07E2-64AC-DB8A-B427484DB0BB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59261273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8">
            <a:extLst>
              <a:ext uri="{FF2B5EF4-FFF2-40B4-BE49-F238E27FC236}">
                <a16:creationId xmlns:a16="http://schemas.microsoft.com/office/drawing/2014/main" id="{B37261DF-1D78-F5B1-2585-FFA11F22DF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88" y="0"/>
            <a:ext cx="79978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A2D7F-1CDC-E1C0-F8AD-E5C80E6D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EDDD5EF-01B6-3E57-7A24-0545DFC145AA}"/>
              </a:ext>
            </a:extLst>
          </p:cNvPr>
          <p:cNvSpPr txBox="1"/>
          <p:nvPr/>
        </p:nvSpPr>
        <p:spPr>
          <a:xfrm>
            <a:off x="228600" y="3200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1623080"/>
      </p:ext>
    </p:extLst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283</TotalTime>
  <Words>302</Words>
  <Application>Microsoft Office PowerPoint</Application>
  <PresentationFormat>Widescreen</PresentationFormat>
  <Paragraphs>148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Aptos</vt:lpstr>
      <vt:lpstr>Century Gothic</vt:lpstr>
      <vt:lpstr>Wingdings 3</vt:lpstr>
      <vt:lpstr>Ion</vt:lpstr>
      <vt:lpstr>TCHS Band – Renfroe Era 1950’s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TCHS Band – Renfroe Era</dc:title>
  <dc:creator>geoffrey-price</dc:creator>
  <cp:lastModifiedBy>Price, Geoffrey</cp:lastModifiedBy>
  <cp:revision>22</cp:revision>
  <dcterms:created xsi:type="dcterms:W3CDTF">2012-02-02T21:12:20Z</dcterms:created>
  <dcterms:modified xsi:type="dcterms:W3CDTF">2025-05-26T13:51:06Z</dcterms:modified>
</cp:coreProperties>
</file>