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2B803-8FC3-49D5-803C-363F3AE1AA18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1B931-3F76-42FA-8C51-03EF2AD4D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5A6E-BBA2-4740-9CA9-F48B3C9E59B9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4997-F0DA-4C4C-BFD5-9367FFBBB0BC}" type="datetime1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3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F56D-4957-40C5-B3BE-9E9EBA58EB02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B8D1-8695-42EC-A0FE-9FD44BC534E7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036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346B1-EDE6-409F-84DD-AC4D0B21B4EE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7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AF02-AE19-4675-8510-AA0831979483}" type="datetime1">
              <a:rPr lang="en-US" smtClean="0"/>
              <a:t>5/25/2025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7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CED2B-76AA-4921-B097-6ABAB93387ED}" type="datetime1">
              <a:rPr lang="en-US" smtClean="0"/>
              <a:t>5/25/2025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57D01-96BE-4D8A-B478-9AD97B859F24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0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632-5DAE-47EF-843E-F66644F0C10B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7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2190-782A-4818-8996-D0E09F28A2B3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759B-1249-4B7E-BC69-6FBC7C67CC55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D6543-E815-48E8-ADE8-81C5F54BDF12}" type="datetime1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8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F92A-A758-4626-9969-F59E18E0FC89}" type="datetime1">
              <a:rPr lang="en-US" smtClean="0"/>
              <a:t>5/25/2025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DD648-FD80-4E2F-AAC7-A735D70378C6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6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580-3922-49E2-B72F-89CE7F6B37F1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3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799D-686E-4499-980F-6DC87BEE0A75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8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E3A2-A7A3-4A0F-823A-6437D5754221}" type="datetime1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8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7B6D44A-0699-4052-9FBC-5319695E9D85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3201-2D80-486D-A1AE-C69038D1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9.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11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12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13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14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16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17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19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20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22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0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24.jp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25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26.jpg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27.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28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1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3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4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5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6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7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40s/IMG_0008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2044-4C72-1DFA-FCF7-52F2E3C8B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219528"/>
          </a:xfrm>
        </p:spPr>
        <p:txBody>
          <a:bodyPr/>
          <a:lstStyle/>
          <a:p>
            <a:pPr algn="ctr"/>
            <a:r>
              <a:rPr lang="en-US" sz="5400" dirty="0"/>
              <a:t>TCHS Band – Renfroe Era</a:t>
            </a:r>
            <a:br>
              <a:rPr lang="en-US" sz="5400" dirty="0"/>
            </a:br>
            <a:r>
              <a:rPr lang="en-US" sz="5400" dirty="0"/>
              <a:t>1940’s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EDBDD-FB6C-85AF-FE82-22A115F87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Price, Geoffrey</a:t>
            </a:r>
          </a:p>
        </p:txBody>
      </p:sp>
    </p:spTree>
    <p:extLst>
      <p:ext uri="{BB962C8B-B14F-4D97-AF65-F5344CB8AC3E}">
        <p14:creationId xmlns:p14="http://schemas.microsoft.com/office/powerpoint/2010/main" val="367374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9">
            <a:extLst>
              <a:ext uri="{FF2B5EF4-FFF2-40B4-BE49-F238E27FC236}">
                <a16:creationId xmlns:a16="http://schemas.microsoft.com/office/drawing/2014/main" id="{99423784-098D-67AA-BBA6-1B6AF537F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78"/>
            <a:ext cx="12192000" cy="59832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DDEC0-5A74-E396-84C8-794D345A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812" y="-44375"/>
            <a:ext cx="838199" cy="626853"/>
          </a:xfrm>
        </p:spPr>
        <p:txBody>
          <a:bodyPr/>
          <a:lstStyle/>
          <a:p>
            <a:fld id="{B6C23201-2D80-486D-A1AE-C69038D12EE4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63F7EAF-7083-168B-E0F3-7B1A72D6ABB3}"/>
              </a:ext>
            </a:extLst>
          </p:cNvPr>
          <p:cNvSpPr txBox="1"/>
          <p:nvPr/>
        </p:nvSpPr>
        <p:spPr>
          <a:xfrm>
            <a:off x="330741" y="1254868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9611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1">
            <a:extLst>
              <a:ext uri="{FF2B5EF4-FFF2-40B4-BE49-F238E27FC236}">
                <a16:creationId xmlns:a16="http://schemas.microsoft.com/office/drawing/2014/main" id="{CF54CD91-9FDE-AA54-AECF-A076A2263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3" y="0"/>
            <a:ext cx="7559675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8675B-5272-C5CA-1393-6A6E808F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E0C41144-EA53-57A4-F122-D3FF12A62BCE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0950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2">
            <a:extLst>
              <a:ext uri="{FF2B5EF4-FFF2-40B4-BE49-F238E27FC236}">
                <a16:creationId xmlns:a16="http://schemas.microsoft.com/office/drawing/2014/main" id="{2A7E610E-AF72-F1D1-5A22-AAD5EEC6F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950"/>
            <a:ext cx="12192000" cy="511651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6265-1CBC-963F-C409-9B5F5C9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3357" y="102263"/>
            <a:ext cx="838199" cy="767687"/>
          </a:xfrm>
        </p:spPr>
        <p:txBody>
          <a:bodyPr/>
          <a:lstStyle/>
          <a:p>
            <a:fld id="{B6C23201-2D80-486D-A1AE-C69038D12EE4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4AB43EE-3EF4-C76D-33C4-B7D38D2946BC}"/>
              </a:ext>
            </a:extLst>
          </p:cNvPr>
          <p:cNvSpPr txBox="1"/>
          <p:nvPr/>
        </p:nvSpPr>
        <p:spPr>
          <a:xfrm>
            <a:off x="4854102" y="6118698"/>
            <a:ext cx="177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0708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3">
            <a:extLst>
              <a:ext uri="{FF2B5EF4-FFF2-40B4-BE49-F238E27FC236}">
                <a16:creationId xmlns:a16="http://schemas.microsoft.com/office/drawing/2014/main" id="{D522A710-6D0F-F9B3-26B4-0408B6F93F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263"/>
            <a:ext cx="12192000" cy="54514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194A1-900D-784F-C244-65841266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2267" y="0"/>
            <a:ext cx="838199" cy="767687"/>
          </a:xfrm>
        </p:spPr>
        <p:txBody>
          <a:bodyPr/>
          <a:lstStyle/>
          <a:p>
            <a:fld id="{B6C23201-2D80-486D-A1AE-C69038D12EE4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779F85B-C9A4-4003-1DDB-2CF082404EBE}"/>
              </a:ext>
            </a:extLst>
          </p:cNvPr>
          <p:cNvSpPr txBox="1"/>
          <p:nvPr/>
        </p:nvSpPr>
        <p:spPr>
          <a:xfrm>
            <a:off x="4698459" y="6299217"/>
            <a:ext cx="213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887695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4">
            <a:extLst>
              <a:ext uri="{FF2B5EF4-FFF2-40B4-BE49-F238E27FC236}">
                <a16:creationId xmlns:a16="http://schemas.microsoft.com/office/drawing/2014/main" id="{6AAD5671-FD7F-339C-500B-5CAE10D908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63"/>
            <a:ext cx="12192000" cy="43576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59D0E-6505-E930-E7CC-2E3458C6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C1D1247F-A9BE-F8FC-C6E4-AB425957CEB7}"/>
              </a:ext>
            </a:extLst>
          </p:cNvPr>
          <p:cNvSpPr txBox="1"/>
          <p:nvPr/>
        </p:nvSpPr>
        <p:spPr>
          <a:xfrm>
            <a:off x="5729592" y="5992238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9499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6">
            <a:extLst>
              <a:ext uri="{FF2B5EF4-FFF2-40B4-BE49-F238E27FC236}">
                <a16:creationId xmlns:a16="http://schemas.microsoft.com/office/drawing/2014/main" id="{05A5896D-D71A-7FC3-4B81-15F852C4BA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12192000" cy="63246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FCC5A-787F-6539-A822-3C1DEE9D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>
                <a:highlight>
                  <a:srgbClr val="808080"/>
                </a:highlight>
              </a:rPr>
              <a:t>15</a:t>
            </a:fld>
            <a:endParaRPr lang="en-US" dirty="0">
              <a:highlight>
                <a:srgbClr val="808080"/>
              </a:highlight>
            </a:endParaRPr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F945F5EE-174A-AD43-66FE-0176142DD925}"/>
              </a:ext>
            </a:extLst>
          </p:cNvPr>
          <p:cNvSpPr txBox="1"/>
          <p:nvPr/>
        </p:nvSpPr>
        <p:spPr>
          <a:xfrm>
            <a:off x="379379" y="1063416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83245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7">
            <a:extLst>
              <a:ext uri="{FF2B5EF4-FFF2-40B4-BE49-F238E27FC236}">
                <a16:creationId xmlns:a16="http://schemas.microsoft.com/office/drawing/2014/main" id="{108A6733-FE5C-8180-643B-18093382DF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913"/>
            <a:ext cx="12192000" cy="41925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82F85-2D31-41CA-3BAB-777E811A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16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96DB453-7863-3988-79C0-DDA8B8383C24}"/>
              </a:ext>
            </a:extLst>
          </p:cNvPr>
          <p:cNvSpPr txBox="1"/>
          <p:nvPr/>
        </p:nvSpPr>
        <p:spPr>
          <a:xfrm>
            <a:off x="6112213" y="417085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33117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9">
            <a:extLst>
              <a:ext uri="{FF2B5EF4-FFF2-40B4-BE49-F238E27FC236}">
                <a16:creationId xmlns:a16="http://schemas.microsoft.com/office/drawing/2014/main" id="{64958DDC-58AD-0529-EBC9-14D7565160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88" y="0"/>
            <a:ext cx="8885237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BE85-19C5-841F-5E93-D2DCF577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F206AF25-76F7-C2D2-34F5-20AB701EB326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08635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0">
            <a:extLst>
              <a:ext uri="{FF2B5EF4-FFF2-40B4-BE49-F238E27FC236}">
                <a16:creationId xmlns:a16="http://schemas.microsoft.com/office/drawing/2014/main" id="{2D7AFF29-E521-7F59-9694-5B7ABB9D58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63"/>
            <a:ext cx="12192000" cy="43830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BBA6E-C4B4-B7EF-5A16-38109CDD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6C2DFE3C-8362-6C84-249A-49A2130A66D6}"/>
              </a:ext>
            </a:extLst>
          </p:cNvPr>
          <p:cNvSpPr txBox="1"/>
          <p:nvPr/>
        </p:nvSpPr>
        <p:spPr>
          <a:xfrm>
            <a:off x="5311303" y="503708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71703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2">
            <a:extLst>
              <a:ext uri="{FF2B5EF4-FFF2-40B4-BE49-F238E27FC236}">
                <a16:creationId xmlns:a16="http://schemas.microsoft.com/office/drawing/2014/main" id="{CB82AFEF-7041-6B69-03A1-E31C349B9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88"/>
            <a:ext cx="12192000" cy="54832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862D1-C284-BA49-965A-215EF6C6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143436"/>
            <a:ext cx="838199" cy="543951"/>
          </a:xfrm>
        </p:spPr>
        <p:txBody>
          <a:bodyPr/>
          <a:lstStyle/>
          <a:p>
            <a:fld id="{B6C23201-2D80-486D-A1AE-C69038D12EE4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579312D1-1A42-5BF3-3B66-90A4B74B6F92}"/>
              </a:ext>
            </a:extLst>
          </p:cNvPr>
          <p:cNvSpPr txBox="1"/>
          <p:nvPr/>
        </p:nvSpPr>
        <p:spPr>
          <a:xfrm>
            <a:off x="5496128" y="6307200"/>
            <a:ext cx="209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5743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0">
            <a:extLst>
              <a:ext uri="{FF2B5EF4-FFF2-40B4-BE49-F238E27FC236}">
                <a16:creationId xmlns:a16="http://schemas.microsoft.com/office/drawing/2014/main" id="{6FA55C2F-1F59-EFA1-E118-64E265E821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8329613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5CB5F-E64F-BDB2-345F-DEAE9A7B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F5EC876A-CA45-55ED-7EEA-8FE37AF4C971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33187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4">
            <a:extLst>
              <a:ext uri="{FF2B5EF4-FFF2-40B4-BE49-F238E27FC236}">
                <a16:creationId xmlns:a16="http://schemas.microsoft.com/office/drawing/2014/main" id="{64633743-6667-84BE-9DAD-66E69024DD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025"/>
            <a:ext cx="12192000" cy="5441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A157F-1632-E379-14B5-74FEF433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84" y="4532"/>
            <a:ext cx="838199" cy="703493"/>
          </a:xfrm>
        </p:spPr>
        <p:txBody>
          <a:bodyPr/>
          <a:lstStyle/>
          <a:p>
            <a:fld id="{B6C23201-2D80-486D-A1AE-C69038D12EE4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F38FF49B-A4A5-4B2A-5124-CAF411B956C5}"/>
              </a:ext>
            </a:extLst>
          </p:cNvPr>
          <p:cNvSpPr txBox="1"/>
          <p:nvPr/>
        </p:nvSpPr>
        <p:spPr>
          <a:xfrm>
            <a:off x="5544765" y="6375294"/>
            <a:ext cx="200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28628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5">
            <a:extLst>
              <a:ext uri="{FF2B5EF4-FFF2-40B4-BE49-F238E27FC236}">
                <a16:creationId xmlns:a16="http://schemas.microsoft.com/office/drawing/2014/main" id="{FB334954-1640-1879-D47A-B4FD79466E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0"/>
            <a:ext cx="8104187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110A8-D01B-6C0D-1856-0A2E032D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2F7C79B0-9988-8FCA-A433-FEB6310572C5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59036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6">
            <a:extLst>
              <a:ext uri="{FF2B5EF4-FFF2-40B4-BE49-F238E27FC236}">
                <a16:creationId xmlns:a16="http://schemas.microsoft.com/office/drawing/2014/main" id="{E6537B97-E788-2FDC-2A55-C03858E82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38" y="0"/>
            <a:ext cx="9126537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D158-875C-D2C9-AA13-F1BE8BCD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>
                <a:highlight>
                  <a:srgbClr val="808080"/>
                </a:highlight>
              </a:rPr>
              <a:t>22</a:t>
            </a:fld>
            <a:endParaRPr lang="en-US">
              <a:highlight>
                <a:srgbClr val="808080"/>
              </a:highlight>
            </a:endParaRPr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9AAF111E-46AA-2CE6-BBFD-93511E485D2E}"/>
              </a:ext>
            </a:extLst>
          </p:cNvPr>
          <p:cNvSpPr txBox="1"/>
          <p:nvPr/>
        </p:nvSpPr>
        <p:spPr>
          <a:xfrm>
            <a:off x="330741" y="2616741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54589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7">
            <a:extLst>
              <a:ext uri="{FF2B5EF4-FFF2-40B4-BE49-F238E27FC236}">
                <a16:creationId xmlns:a16="http://schemas.microsoft.com/office/drawing/2014/main" id="{8FD7DBF3-4C4A-4C61-5230-A59D26B33F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0"/>
            <a:ext cx="501015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B83AE-26B4-84B4-AC02-F02702D9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23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FE847135-EB4F-6AA5-D85A-722D42650379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28212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8">
            <a:extLst>
              <a:ext uri="{FF2B5EF4-FFF2-40B4-BE49-F238E27FC236}">
                <a16:creationId xmlns:a16="http://schemas.microsoft.com/office/drawing/2014/main" id="{7E08FE62-16AE-D346-B4B8-EF8A128C8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0"/>
            <a:ext cx="7885113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914F2-110A-B40F-8524-20E9B8D0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24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979FF17B-EC87-1D14-6E86-539997603A1B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47212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1">
            <a:extLst>
              <a:ext uri="{FF2B5EF4-FFF2-40B4-BE49-F238E27FC236}">
                <a16:creationId xmlns:a16="http://schemas.microsoft.com/office/drawing/2014/main" id="{4F6D29BF-4A34-5F6E-AC5F-D4370BA07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875213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07CE1-3129-FA30-A49A-57752593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F692A9BE-D7E0-0086-42E5-A2184DF89D01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9761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3">
            <a:extLst>
              <a:ext uri="{FF2B5EF4-FFF2-40B4-BE49-F238E27FC236}">
                <a16:creationId xmlns:a16="http://schemas.microsoft.com/office/drawing/2014/main" id="{18D7B2E4-C8C2-D3A9-18EC-484B1A69BE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50"/>
            <a:ext cx="12192000" cy="539591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C5D0C-EEFF-7FFF-6606-48D79516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-103106"/>
            <a:ext cx="838199" cy="767687"/>
          </a:xfrm>
        </p:spPr>
        <p:txBody>
          <a:bodyPr/>
          <a:lstStyle/>
          <a:p>
            <a:fld id="{B6C23201-2D80-486D-A1AE-C69038D12EE4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3BE5FEE5-049D-FD07-9EB2-F37FC2AE2F19}"/>
              </a:ext>
            </a:extLst>
          </p:cNvPr>
          <p:cNvSpPr txBox="1"/>
          <p:nvPr/>
        </p:nvSpPr>
        <p:spPr>
          <a:xfrm>
            <a:off x="5453974" y="6308564"/>
            <a:ext cx="178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1941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4">
            <a:extLst>
              <a:ext uri="{FF2B5EF4-FFF2-40B4-BE49-F238E27FC236}">
                <a16:creationId xmlns:a16="http://schemas.microsoft.com/office/drawing/2014/main" id="{EF5C93A2-EF07-A042-CA02-D79F2B282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0"/>
            <a:ext cx="4676775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DE26-6D5A-9118-24F9-A49D0729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0ADEB1EE-1EAB-794A-20BC-D1C9597786F1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525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5">
            <a:extLst>
              <a:ext uri="{FF2B5EF4-FFF2-40B4-BE49-F238E27FC236}">
                <a16:creationId xmlns:a16="http://schemas.microsoft.com/office/drawing/2014/main" id="{640C345E-531A-4C2A-3535-BFF2010357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8" y="0"/>
            <a:ext cx="5648325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C10AE-76E8-D1D2-E6E3-4A37DF57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C0241F49-CFEB-0EE7-65DE-152291E11CFB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2185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6">
            <a:extLst>
              <a:ext uri="{FF2B5EF4-FFF2-40B4-BE49-F238E27FC236}">
                <a16:creationId xmlns:a16="http://schemas.microsoft.com/office/drawing/2014/main" id="{155FB7C2-0230-6800-E46D-A2BC463FB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0"/>
            <a:ext cx="542925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6A06F-8BD2-8E49-B478-157CBF4F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09D8876D-E2E0-0D04-7EA5-81FF59B5B006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57484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7">
            <a:extLst>
              <a:ext uri="{FF2B5EF4-FFF2-40B4-BE49-F238E27FC236}">
                <a16:creationId xmlns:a16="http://schemas.microsoft.com/office/drawing/2014/main" id="{2F414ADD-D21D-1DDE-F766-0EB49C97B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25" y="0"/>
            <a:ext cx="6735763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42721-B70A-6781-0B81-9FCA8491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F5F807E-65C1-6BBC-2D08-A9C9E99CD6C1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0542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8">
            <a:extLst>
              <a:ext uri="{FF2B5EF4-FFF2-40B4-BE49-F238E27FC236}">
                <a16:creationId xmlns:a16="http://schemas.microsoft.com/office/drawing/2014/main" id="{E2714CC0-63F2-F8CF-8D3A-1D56DD222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88" y="0"/>
            <a:ext cx="5862637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E5CEA-6881-0069-4F43-7BFB305C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3201-2D80-486D-A1AE-C69038D12EE4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9883D415-E39C-CEFB-D802-BDC62A5F7E7B}"/>
              </a:ext>
            </a:extLst>
          </p:cNvPr>
          <p:cNvSpPr txBox="1"/>
          <p:nvPr/>
        </p:nvSpPr>
        <p:spPr>
          <a:xfrm>
            <a:off x="496111" y="2568102"/>
            <a:ext cx="101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17968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</TotalTime>
  <Words>103</Words>
  <Application>Microsoft Office PowerPoint</Application>
  <PresentationFormat>Widescreen</PresentationFormat>
  <Paragraphs>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Century Gothic</vt:lpstr>
      <vt:lpstr>Wingdings 3</vt:lpstr>
      <vt:lpstr>Ion</vt:lpstr>
      <vt:lpstr>TCHS Band – Renfroe Era 1940’s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Price, Geoffrey</dc:creator>
  <cp:lastModifiedBy>Price, Geoffrey</cp:lastModifiedBy>
  <cp:revision>9</cp:revision>
  <dcterms:created xsi:type="dcterms:W3CDTF">2025-05-25T12:10:24Z</dcterms:created>
  <dcterms:modified xsi:type="dcterms:W3CDTF">2025-05-25T16:27:49Z</dcterms:modified>
</cp:coreProperties>
</file>