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C156-0137-4591-971C-6C2C01CCCE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317C-5B16-4A40-92B7-DD8CF42335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ES3073 Heat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</a:p>
          <a:p>
            <a:r>
              <a:rPr lang="en-US" dirty="0" smtClean="0"/>
              <a:t>Week 5</a:t>
            </a:r>
          </a:p>
          <a:p>
            <a:r>
              <a:rPr lang="en-US" dirty="0" smtClean="0"/>
              <a:t>Summer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 descr="HagenTable12-1"/>
          <p:cNvSpPr>
            <a:spLocks noGrp="1" noChangeAspect="1" noChangeArrowheads="1"/>
          </p:cNvSpPr>
          <p:nvPr isPhoto="1"/>
        </p:nvSpPr>
        <p:spPr bwMode="auto">
          <a:xfrm>
            <a:off x="0" y="84138"/>
            <a:ext cx="9144000" cy="6688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 descr="HagenTable12-2"/>
          <p:cNvSpPr>
            <a:spLocks noGrp="1" noChangeAspect="1" noChangeArrowheads="1"/>
          </p:cNvSpPr>
          <p:nvPr isPhoto="1"/>
        </p:nvSpPr>
        <p:spPr bwMode="auto">
          <a:xfrm>
            <a:off x="325438" y="0"/>
            <a:ext cx="84915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 descr="HagenFig12-5"/>
          <p:cNvSpPr>
            <a:spLocks noGrp="1" noChangeAspect="1" noChangeArrowheads="1"/>
          </p:cNvSpPr>
          <p:nvPr isPhoto="1"/>
        </p:nvSpPr>
        <p:spPr bwMode="auto">
          <a:xfrm>
            <a:off x="766763" y="0"/>
            <a:ext cx="760888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 descr="HagenFig12-7"/>
          <p:cNvSpPr>
            <a:spLocks noGrp="1" noChangeAspect="1" noChangeArrowheads="1"/>
          </p:cNvSpPr>
          <p:nvPr isPhoto="1"/>
        </p:nvSpPr>
        <p:spPr bwMode="auto">
          <a:xfrm>
            <a:off x="0" y="838200"/>
            <a:ext cx="9144000" cy="5180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 descr="HagenFig12-9"/>
          <p:cNvSpPr>
            <a:spLocks noGrp="1" noChangeAspect="1" noChangeArrowheads="1"/>
          </p:cNvSpPr>
          <p:nvPr isPhoto="1"/>
        </p:nvSpPr>
        <p:spPr bwMode="auto">
          <a:xfrm>
            <a:off x="639763" y="0"/>
            <a:ext cx="78644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 descr="Hagen12-10"/>
          <p:cNvSpPr>
            <a:spLocks noGrp="1" noChangeAspect="1" noChangeArrowheads="1"/>
          </p:cNvSpPr>
          <p:nvPr isPhoto="1"/>
        </p:nvSpPr>
        <p:spPr bwMode="auto">
          <a:xfrm>
            <a:off x="0" y="1093788"/>
            <a:ext cx="9144000" cy="4670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 descr="HagenFig12-11"/>
          <p:cNvSpPr>
            <a:spLocks noGrp="1" noChangeAspect="1" noChangeArrowheads="1"/>
          </p:cNvSpPr>
          <p:nvPr isPhoto="1"/>
        </p:nvSpPr>
        <p:spPr bwMode="auto">
          <a:xfrm>
            <a:off x="0" y="468313"/>
            <a:ext cx="9144000" cy="5919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agenFig12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-12700"/>
            <a:ext cx="6502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 descr="HagenFig11-1"/>
          <p:cNvSpPr>
            <a:spLocks noGrp="1" noChangeAspect="1" noChangeArrowheads="1"/>
          </p:cNvSpPr>
          <p:nvPr isPhoto="1"/>
        </p:nvSpPr>
        <p:spPr bwMode="auto">
          <a:xfrm>
            <a:off x="0" y="1870075"/>
            <a:ext cx="9144000" cy="311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Rectangle 3" descr="HagenFig11-3"/>
          <p:cNvSpPr>
            <a:spLocks noGrp="1" noChangeAspect="1" noChangeArrowheads="1"/>
          </p:cNvSpPr>
          <p:nvPr isPhoto="1"/>
        </p:nvSpPr>
        <p:spPr bwMode="auto">
          <a:xfrm>
            <a:off x="0" y="865188"/>
            <a:ext cx="9144000" cy="51260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Rectangle 3" descr="HagenFig11-4"/>
          <p:cNvSpPr>
            <a:spLocks noGrp="1" noChangeAspect="1" noChangeArrowheads="1"/>
          </p:cNvSpPr>
          <p:nvPr isPhoto="1"/>
        </p:nvSpPr>
        <p:spPr bwMode="auto">
          <a:xfrm>
            <a:off x="0" y="409575"/>
            <a:ext cx="9144000" cy="6037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" y="0"/>
            <a:ext cx="887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 descr="HagenFig11-2a"/>
          <p:cNvSpPr>
            <a:spLocks noGrp="1" noChangeAspect="1" noChangeArrowheads="1"/>
          </p:cNvSpPr>
          <p:nvPr isPhoto="1"/>
        </p:nvSpPr>
        <p:spPr bwMode="auto">
          <a:xfrm>
            <a:off x="1876425" y="0"/>
            <a:ext cx="53895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 descr="HagenFig11-2b"/>
          <p:cNvSpPr>
            <a:spLocks noGrp="1" noChangeAspect="1" noChangeArrowheads="1"/>
          </p:cNvSpPr>
          <p:nvPr isPhoto="1"/>
        </p:nvSpPr>
        <p:spPr bwMode="auto">
          <a:xfrm>
            <a:off x="1992313" y="0"/>
            <a:ext cx="51593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 descr="HagenTable11-3"/>
          <p:cNvSpPr>
            <a:spLocks noGrp="1" noChangeAspect="1" noChangeArrowheads="1"/>
          </p:cNvSpPr>
          <p:nvPr isPhoto="1"/>
        </p:nvSpPr>
        <p:spPr bwMode="auto">
          <a:xfrm>
            <a:off x="1370013" y="0"/>
            <a:ext cx="640238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 descr="HagenFig12-2"/>
          <p:cNvSpPr>
            <a:spLocks noGrp="1" noChangeAspect="1" noChangeArrowheads="1"/>
          </p:cNvSpPr>
          <p:nvPr isPhoto="1"/>
        </p:nvSpPr>
        <p:spPr bwMode="auto">
          <a:xfrm>
            <a:off x="0" y="138113"/>
            <a:ext cx="9144000" cy="6581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ES3073 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Tulsa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ES3073 Heat Transfer</dc:title>
  <dc:creator>geoffrey-price</dc:creator>
  <cp:lastModifiedBy>Price, Geoffrey</cp:lastModifiedBy>
  <cp:revision>9</cp:revision>
  <dcterms:created xsi:type="dcterms:W3CDTF">2013-06-06T16:44:59Z</dcterms:created>
  <dcterms:modified xsi:type="dcterms:W3CDTF">2016-04-14T14:53:40Z</dcterms:modified>
</cp:coreProperties>
</file>