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ES3073 Heat Transfer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Supplementary Materials</a:t>
            </a:r>
          </a:p>
          <a:p>
            <a:r>
              <a:rPr lang="en-US" dirty="0" smtClean="0"/>
              <a:t>Week 4</a:t>
            </a:r>
          </a:p>
          <a:p>
            <a:r>
              <a:rPr lang="en-US" dirty="0" smtClean="0"/>
              <a:t>Summer 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9155" name="Rectangle 3" descr="HagenFig10-24"/>
          <p:cNvSpPr>
            <a:spLocks noGrp="1" noChangeAspect="1" noChangeArrowheads="1"/>
          </p:cNvSpPr>
          <p:nvPr isPhoto="1"/>
        </p:nvSpPr>
        <p:spPr bwMode="auto">
          <a:xfrm>
            <a:off x="1895475" y="0"/>
            <a:ext cx="535305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63" name="Rectangle 3" descr="HagenFig10-1"/>
          <p:cNvSpPr>
            <a:spLocks noGrp="1" noChangeAspect="1" noChangeArrowheads="1"/>
          </p:cNvSpPr>
          <p:nvPr isPhoto="1"/>
        </p:nvSpPr>
        <p:spPr bwMode="auto">
          <a:xfrm>
            <a:off x="0" y="384175"/>
            <a:ext cx="9144000" cy="60896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1987" name="Rectangle 3" descr="HagenFig10-3"/>
          <p:cNvSpPr>
            <a:spLocks noGrp="1" noChangeAspect="1" noChangeArrowheads="1"/>
          </p:cNvSpPr>
          <p:nvPr isPhoto="1"/>
        </p:nvSpPr>
        <p:spPr bwMode="auto">
          <a:xfrm>
            <a:off x="1290638" y="0"/>
            <a:ext cx="6562725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3011" name="Rectangle 3" descr="HagenFig10-5"/>
          <p:cNvSpPr>
            <a:spLocks noGrp="1" noChangeAspect="1" noChangeArrowheads="1"/>
          </p:cNvSpPr>
          <p:nvPr isPhoto="1"/>
        </p:nvSpPr>
        <p:spPr bwMode="auto">
          <a:xfrm>
            <a:off x="0" y="325438"/>
            <a:ext cx="9144000" cy="6205537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4035" name="Rectangle 3" descr="HagenFig10-10"/>
          <p:cNvSpPr>
            <a:spLocks noGrp="1" noChangeAspect="1" noChangeArrowheads="1"/>
          </p:cNvSpPr>
          <p:nvPr isPhoto="1"/>
        </p:nvSpPr>
        <p:spPr bwMode="auto">
          <a:xfrm>
            <a:off x="2163763" y="0"/>
            <a:ext cx="4816475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5059" name="Rectangle 3" descr="HagenFig10-17"/>
          <p:cNvSpPr>
            <a:spLocks noGrp="1" noChangeAspect="1" noChangeArrowheads="1"/>
          </p:cNvSpPr>
          <p:nvPr isPhoto="1"/>
        </p:nvSpPr>
        <p:spPr bwMode="auto">
          <a:xfrm>
            <a:off x="0" y="534988"/>
            <a:ext cx="9144000" cy="5786437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6083" name="Rectangle 3" descr="HagenFig10-19"/>
          <p:cNvSpPr>
            <a:spLocks noGrp="1" noChangeAspect="1" noChangeArrowheads="1"/>
          </p:cNvSpPr>
          <p:nvPr isPhoto="1"/>
        </p:nvSpPr>
        <p:spPr bwMode="auto">
          <a:xfrm>
            <a:off x="784225" y="0"/>
            <a:ext cx="757555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7107" name="Rectangle 3" descr="HagenFig10-20"/>
          <p:cNvSpPr>
            <a:spLocks noGrp="1" noChangeAspect="1" noChangeArrowheads="1"/>
          </p:cNvSpPr>
          <p:nvPr isPhoto="1"/>
        </p:nvSpPr>
        <p:spPr bwMode="auto">
          <a:xfrm>
            <a:off x="836613" y="0"/>
            <a:ext cx="7470775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8131" name="Rectangle 3" descr="HagenTable10-4"/>
          <p:cNvSpPr>
            <a:spLocks noGrp="1" noChangeAspect="1" noChangeArrowheads="1"/>
          </p:cNvSpPr>
          <p:nvPr isPhoto="1"/>
        </p:nvSpPr>
        <p:spPr bwMode="auto">
          <a:xfrm>
            <a:off x="1414463" y="0"/>
            <a:ext cx="6315075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Office PowerPoint</Application>
  <PresentationFormat>On-screen Show (4:3)</PresentationFormat>
  <Paragraphs>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ES3073 Heat Transfer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University of Tulsa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ES3073 Heat Transfer</dc:title>
  <dc:creator>geoffrey-price</dc:creator>
  <cp:lastModifiedBy>geoffrey-price</cp:lastModifiedBy>
  <cp:revision>6</cp:revision>
  <dcterms:created xsi:type="dcterms:W3CDTF">2013-06-06T16:44:59Z</dcterms:created>
  <dcterms:modified xsi:type="dcterms:W3CDTF">2013-06-06T16:50:07Z</dcterms:modified>
</cp:coreProperties>
</file>