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C156-0137-4591-971C-6C2C01CCCEE0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2317C-5B16-4A40-92B7-DD8CF42335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ES3073 Heat Transfer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Supplementary Materials</a:t>
            </a:r>
          </a:p>
          <a:p>
            <a:r>
              <a:rPr lang="en-US" dirty="0" smtClean="0"/>
              <a:t>Week 3</a:t>
            </a:r>
          </a:p>
          <a:p>
            <a:r>
              <a:rPr lang="en-US" dirty="0" smtClean="0"/>
              <a:t>Summer 2013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3795" name="Rectangle 3" descr="HagenTable8-1"/>
          <p:cNvSpPr>
            <a:spLocks noGrp="1" noChangeAspect="1" noChangeArrowheads="1"/>
          </p:cNvSpPr>
          <p:nvPr isPhoto="1"/>
        </p:nvSpPr>
        <p:spPr bwMode="auto">
          <a:xfrm>
            <a:off x="0" y="1138238"/>
            <a:ext cx="9144000" cy="4581525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19" name="Rectangle 3" descr="HagenFig8-10"/>
          <p:cNvSpPr>
            <a:spLocks noGrp="1" noChangeAspect="1" noChangeArrowheads="1"/>
          </p:cNvSpPr>
          <p:nvPr isPhoto="1"/>
        </p:nvSpPr>
        <p:spPr bwMode="auto">
          <a:xfrm>
            <a:off x="0" y="115888"/>
            <a:ext cx="9144000" cy="6626225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5843" name="Rectangle 3" descr="HagenTable8-2"/>
          <p:cNvSpPr>
            <a:spLocks noGrp="1" noChangeAspect="1" noChangeArrowheads="1"/>
          </p:cNvSpPr>
          <p:nvPr isPhoto="1"/>
        </p:nvSpPr>
        <p:spPr bwMode="auto">
          <a:xfrm>
            <a:off x="1128713" y="0"/>
            <a:ext cx="6884987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6867" name="Rectangle 3" descr="HagenTable8-3"/>
          <p:cNvSpPr>
            <a:spLocks noGrp="1" noChangeAspect="1" noChangeArrowheads="1"/>
          </p:cNvSpPr>
          <p:nvPr isPhoto="1"/>
        </p:nvSpPr>
        <p:spPr bwMode="auto">
          <a:xfrm>
            <a:off x="0" y="1312863"/>
            <a:ext cx="9144000" cy="4232275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7891" name="Rectangle 3" descr="HagenFig9-5"/>
          <p:cNvSpPr>
            <a:spLocks noGrp="1" noChangeAspect="1" noChangeArrowheads="1"/>
          </p:cNvSpPr>
          <p:nvPr isPhoto="1"/>
        </p:nvSpPr>
        <p:spPr bwMode="auto">
          <a:xfrm>
            <a:off x="0" y="731838"/>
            <a:ext cx="9144000" cy="5394325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8915" name="Rectangle 3" descr="HagenFig9-9"/>
          <p:cNvSpPr>
            <a:spLocks noGrp="1" noChangeAspect="1" noChangeArrowheads="1"/>
          </p:cNvSpPr>
          <p:nvPr isPhoto="1"/>
        </p:nvSpPr>
        <p:spPr bwMode="auto">
          <a:xfrm>
            <a:off x="0" y="387350"/>
            <a:ext cx="9144000" cy="6081713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457200" y="27432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fp = flat plate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9939" name="Rectangle 3" descr="HagenTable9-2"/>
          <p:cNvSpPr>
            <a:spLocks noGrp="1" noChangeAspect="1" noChangeArrowheads="1"/>
          </p:cNvSpPr>
          <p:nvPr isPhoto="1"/>
        </p:nvSpPr>
        <p:spPr bwMode="auto">
          <a:xfrm>
            <a:off x="2243138" y="0"/>
            <a:ext cx="4656137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5603" name="Rectangle 3" descr="HagenFig7-3"/>
          <p:cNvSpPr>
            <a:spLocks noGrp="1" noChangeAspect="1" noChangeArrowheads="1"/>
          </p:cNvSpPr>
          <p:nvPr isPhoto="1"/>
        </p:nvSpPr>
        <p:spPr bwMode="auto">
          <a:xfrm>
            <a:off x="0" y="1638300"/>
            <a:ext cx="9144000" cy="3581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6627" name="Rectangle 3" descr="HagenFig7-4"/>
          <p:cNvSpPr>
            <a:spLocks noGrp="1" noChangeAspect="1" noChangeArrowheads="1"/>
          </p:cNvSpPr>
          <p:nvPr isPhoto="1"/>
        </p:nvSpPr>
        <p:spPr bwMode="auto">
          <a:xfrm>
            <a:off x="0" y="812800"/>
            <a:ext cx="9144000" cy="5232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7651" name="Rectangle 3" descr="HagenTable7-2"/>
          <p:cNvSpPr>
            <a:spLocks noGrp="1" noChangeAspect="1" noChangeArrowheads="1"/>
          </p:cNvSpPr>
          <p:nvPr isPhoto="1"/>
        </p:nvSpPr>
        <p:spPr bwMode="auto">
          <a:xfrm>
            <a:off x="936625" y="0"/>
            <a:ext cx="7269163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5" name="Rectangle 3" descr="HagenFig7-15"/>
          <p:cNvSpPr>
            <a:spLocks noGrp="1" noChangeAspect="1" noChangeArrowheads="1"/>
          </p:cNvSpPr>
          <p:nvPr isPhoto="1"/>
        </p:nvSpPr>
        <p:spPr bwMode="auto">
          <a:xfrm>
            <a:off x="0" y="814388"/>
            <a:ext cx="9144000" cy="5227637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9699" name="Rectangle 3" descr="HagenFig7-16"/>
          <p:cNvSpPr>
            <a:spLocks noGrp="1" noChangeAspect="1" noChangeArrowheads="1"/>
          </p:cNvSpPr>
          <p:nvPr isPhoto="1"/>
        </p:nvSpPr>
        <p:spPr bwMode="auto">
          <a:xfrm>
            <a:off x="0" y="407988"/>
            <a:ext cx="9144000" cy="6040437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23" name="Rectangle 3" descr="HagenFig7-17"/>
          <p:cNvSpPr>
            <a:spLocks noGrp="1" noChangeAspect="1" noChangeArrowheads="1"/>
          </p:cNvSpPr>
          <p:nvPr isPhoto="1"/>
        </p:nvSpPr>
        <p:spPr bwMode="auto">
          <a:xfrm>
            <a:off x="0" y="504825"/>
            <a:ext cx="9144000" cy="58483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1747" name="Rectangle 3" descr="HagenFig7-18"/>
          <p:cNvSpPr>
            <a:spLocks noGrp="1" noChangeAspect="1" noChangeArrowheads="1"/>
          </p:cNvSpPr>
          <p:nvPr isPhoto="1"/>
        </p:nvSpPr>
        <p:spPr bwMode="auto">
          <a:xfrm>
            <a:off x="0" y="450850"/>
            <a:ext cx="9144000" cy="59563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2771" name="Rectangle 3" descr="HagenPg281"/>
          <p:cNvSpPr>
            <a:spLocks noGrp="1" noChangeAspect="1" noChangeArrowheads="1"/>
          </p:cNvSpPr>
          <p:nvPr isPhoto="1"/>
        </p:nvSpPr>
        <p:spPr bwMode="auto">
          <a:xfrm>
            <a:off x="484188" y="0"/>
            <a:ext cx="8175625" cy="6858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On-screen Show (4:3)</PresentationFormat>
  <Paragraphs>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ES3073 Heat Transfer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University of Tulsa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ES3073 Heat Transfer</dc:title>
  <dc:creator>geoffrey-price</dc:creator>
  <cp:lastModifiedBy>geoffrey-price</cp:lastModifiedBy>
  <cp:revision>4</cp:revision>
  <dcterms:created xsi:type="dcterms:W3CDTF">2013-06-06T16:44:59Z</dcterms:created>
  <dcterms:modified xsi:type="dcterms:W3CDTF">2013-06-06T16:49:12Z</dcterms:modified>
</cp:coreProperties>
</file>