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8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C156-0137-4591-971C-6C2C01CCCEE0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ES3073 Heat Transfer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Supplementary Materials</a:t>
            </a:r>
          </a:p>
          <a:p>
            <a:r>
              <a:rPr lang="en-US" smtClean="0"/>
              <a:t>Week 2</a:t>
            </a:r>
            <a:endParaRPr lang="en-US" dirty="0" smtClean="0"/>
          </a:p>
          <a:p>
            <a:r>
              <a:rPr lang="en-US" dirty="0" smtClean="0"/>
              <a:t>Summer 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 descr="HagenPg188"/>
          <p:cNvSpPr>
            <a:spLocks noGrp="1" noChangeAspect="1" noChangeArrowheads="1"/>
          </p:cNvSpPr>
          <p:nvPr isPhoto="1"/>
        </p:nvSpPr>
        <p:spPr bwMode="auto">
          <a:xfrm>
            <a:off x="263525" y="0"/>
            <a:ext cx="861695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 descr="HagenPg189"/>
          <p:cNvSpPr>
            <a:spLocks noGrp="1" noChangeAspect="1" noChangeArrowheads="1"/>
          </p:cNvSpPr>
          <p:nvPr isPhoto="1"/>
        </p:nvSpPr>
        <p:spPr bwMode="auto">
          <a:xfrm>
            <a:off x="1233488" y="0"/>
            <a:ext cx="6675437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 descr="HagenPg190"/>
          <p:cNvSpPr>
            <a:spLocks noGrp="1" noChangeAspect="1" noChangeArrowheads="1"/>
          </p:cNvSpPr>
          <p:nvPr isPhoto="1"/>
        </p:nvSpPr>
        <p:spPr bwMode="auto">
          <a:xfrm>
            <a:off x="1095375" y="0"/>
            <a:ext cx="695166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 descr="HagenPg191"/>
          <p:cNvSpPr>
            <a:spLocks noGrp="1" noChangeAspect="1" noChangeArrowheads="1"/>
          </p:cNvSpPr>
          <p:nvPr isPhoto="1"/>
        </p:nvSpPr>
        <p:spPr bwMode="auto">
          <a:xfrm>
            <a:off x="0" y="377825"/>
            <a:ext cx="9144000" cy="61007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 descr="HagenFig6-1"/>
          <p:cNvSpPr>
            <a:spLocks noGrp="1" noChangeAspect="1" noChangeArrowheads="1"/>
          </p:cNvSpPr>
          <p:nvPr isPhoto="1"/>
        </p:nvSpPr>
        <p:spPr bwMode="auto">
          <a:xfrm>
            <a:off x="0" y="1312863"/>
            <a:ext cx="9144000" cy="4232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Rectangle 3" descr="HagenFig6-2"/>
          <p:cNvSpPr>
            <a:spLocks noGrp="1" noChangeAspect="1" noChangeArrowheads="1"/>
          </p:cNvSpPr>
          <p:nvPr isPhoto="1"/>
        </p:nvSpPr>
        <p:spPr bwMode="auto">
          <a:xfrm>
            <a:off x="0" y="847725"/>
            <a:ext cx="9144000" cy="51609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 descr="HagenFig6-3"/>
          <p:cNvSpPr>
            <a:spLocks noGrp="1" noChangeAspect="1" noChangeArrowheads="1"/>
          </p:cNvSpPr>
          <p:nvPr isPhoto="1"/>
        </p:nvSpPr>
        <p:spPr bwMode="auto">
          <a:xfrm>
            <a:off x="0" y="1192213"/>
            <a:ext cx="9144000" cy="44735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 descr="HagenFig6-5"/>
          <p:cNvSpPr>
            <a:spLocks noGrp="1" noChangeAspect="1" noChangeArrowheads="1"/>
          </p:cNvSpPr>
          <p:nvPr isPhoto="1"/>
        </p:nvSpPr>
        <p:spPr bwMode="auto">
          <a:xfrm>
            <a:off x="0" y="1598613"/>
            <a:ext cx="9144000" cy="3660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 descr="HagenFig6-6"/>
          <p:cNvSpPr>
            <a:spLocks noGrp="1" noChangeAspect="1" noChangeArrowheads="1"/>
          </p:cNvSpPr>
          <p:nvPr isPhoto="1"/>
        </p:nvSpPr>
        <p:spPr bwMode="auto">
          <a:xfrm>
            <a:off x="0" y="441325"/>
            <a:ext cx="9144000" cy="59737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 descr="Fins"/>
          <p:cNvSpPr>
            <a:spLocks noGrp="1" noChangeAspect="1" noChangeArrowheads="1"/>
          </p:cNvSpPr>
          <p:nvPr isPhoto="1"/>
        </p:nvSpPr>
        <p:spPr bwMode="auto">
          <a:xfrm>
            <a:off x="2284413" y="0"/>
            <a:ext cx="4575175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 descr="FinGeometry"/>
          <p:cNvSpPr>
            <a:spLocks noGrp="1" noChangeAspect="1" noChangeArrowheads="1"/>
          </p:cNvSpPr>
          <p:nvPr isPhoto="1"/>
        </p:nvSpPr>
        <p:spPr bwMode="auto">
          <a:xfrm>
            <a:off x="530225" y="0"/>
            <a:ext cx="808196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 descr="FinEfficiency"/>
          <p:cNvSpPr>
            <a:spLocks noGrp="1" noChangeAspect="1" noChangeArrowheads="1"/>
          </p:cNvSpPr>
          <p:nvPr isPhoto="1"/>
        </p:nvSpPr>
        <p:spPr bwMode="auto">
          <a:xfrm>
            <a:off x="1743075" y="0"/>
            <a:ext cx="565626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Figure3-9Hag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2" y="457200"/>
            <a:ext cx="90519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 descr="HagenPg81"/>
          <p:cNvSpPr>
            <a:spLocks noGrp="1" noChangeAspect="1" noChangeArrowheads="1"/>
          </p:cNvSpPr>
          <p:nvPr isPhoto="1"/>
        </p:nvSpPr>
        <p:spPr bwMode="auto">
          <a:xfrm>
            <a:off x="1992313" y="0"/>
            <a:ext cx="5159375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 descr="Hagen215"/>
          <p:cNvSpPr>
            <a:spLocks noGrp="1" noChangeAspect="1" noChangeArrowheads="1"/>
          </p:cNvSpPr>
          <p:nvPr isPhoto="1"/>
        </p:nvSpPr>
        <p:spPr bwMode="auto">
          <a:xfrm>
            <a:off x="1582738" y="0"/>
            <a:ext cx="5978525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 descr="HagenPg124"/>
          <p:cNvSpPr>
            <a:spLocks noGrp="1" noChangeAspect="1" noChangeArrowheads="1"/>
          </p:cNvSpPr>
          <p:nvPr isPhoto="1"/>
        </p:nvSpPr>
        <p:spPr bwMode="auto">
          <a:xfrm>
            <a:off x="1944688" y="0"/>
            <a:ext cx="5253037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3" descr="HagenFig4-1"/>
          <p:cNvSpPr>
            <a:spLocks noGrp="1" noChangeAspect="1" noChangeArrowheads="1"/>
          </p:cNvSpPr>
          <p:nvPr isPhoto="1"/>
        </p:nvSpPr>
        <p:spPr bwMode="auto">
          <a:xfrm>
            <a:off x="0" y="1343025"/>
            <a:ext cx="9144000" cy="41719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On-screen Show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ES3073 Heat Transfer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University of Tulsa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ES3073 Heat Transfer</dc:title>
  <dc:creator>geoffrey-price</dc:creator>
  <cp:lastModifiedBy>geoffrey-price</cp:lastModifiedBy>
  <cp:revision>3</cp:revision>
  <dcterms:created xsi:type="dcterms:W3CDTF">2013-06-06T16:44:59Z</dcterms:created>
  <dcterms:modified xsi:type="dcterms:W3CDTF">2013-07-08T13:18:18Z</dcterms:modified>
</cp:coreProperties>
</file>