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C156-0137-4591-971C-6C2C01CCCEE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317C-5B16-4A40-92B7-DD8CF423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ES3073 Heat Transfer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</a:p>
          <a:p>
            <a:r>
              <a:rPr lang="en-US" dirty="0" smtClean="0"/>
              <a:t>Week 1</a:t>
            </a:r>
          </a:p>
          <a:p>
            <a:r>
              <a:rPr lang="en-US" dirty="0" smtClean="0"/>
              <a:t>Summer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agenPg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8736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 descr="SolidTC"/>
          <p:cNvSpPr>
            <a:spLocks noGrp="1" noChangeAspect="1" noChangeArrowheads="1"/>
          </p:cNvSpPr>
          <p:nvPr isPhoto="1"/>
        </p:nvSpPr>
        <p:spPr bwMode="auto">
          <a:xfrm>
            <a:off x="1676400" y="0"/>
            <a:ext cx="578961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 descr="GasTC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 descr="LiquidTC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 descr="ConvectionGeometry"/>
          <p:cNvSpPr>
            <a:spLocks noGrp="1" noChangeAspect="1" noChangeArrowheads="1"/>
          </p:cNvSpPr>
          <p:nvPr isPhoto="1"/>
        </p:nvSpPr>
        <p:spPr bwMode="auto">
          <a:xfrm>
            <a:off x="0" y="384175"/>
            <a:ext cx="9144000" cy="6089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 descr="HeatTransCoeffRanges"/>
          <p:cNvSpPr>
            <a:spLocks noGrp="1" noChangeAspect="1" noChangeArrowheads="1"/>
          </p:cNvSpPr>
          <p:nvPr isPhoto="1"/>
        </p:nvSpPr>
        <p:spPr bwMode="auto">
          <a:xfrm>
            <a:off x="1035050" y="0"/>
            <a:ext cx="707231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1-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87375"/>
            <a:ext cx="9144000" cy="568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1-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39963" y="0"/>
            <a:ext cx="4662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agen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09600"/>
            <a:ext cx="5048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ES3073 Heat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Tulsa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ES3073 Heat Transfer</dc:title>
  <dc:creator>geoffrey-price</dc:creator>
  <cp:lastModifiedBy>geoffrey-price</cp:lastModifiedBy>
  <cp:revision>3</cp:revision>
  <dcterms:created xsi:type="dcterms:W3CDTF">2013-06-06T16:44:59Z</dcterms:created>
  <dcterms:modified xsi:type="dcterms:W3CDTF">2013-06-10T16:36:47Z</dcterms:modified>
</cp:coreProperties>
</file>