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1" r:id="rId3"/>
    <p:sldId id="258" r:id="rId4"/>
    <p:sldId id="262" r:id="rId5"/>
    <p:sldId id="259" r:id="rId6"/>
    <p:sldId id="263" r:id="rId7"/>
    <p:sldId id="260" r:id="rId8"/>
    <p:sldId id="264" r:id="rId9"/>
  </p:sldIdLst>
  <p:sldSz cx="9144000" cy="6858000" type="screen4x3"/>
  <p:notesSz cx="6858000" cy="9144000"/>
  <p:photoAlbum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9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C78EB-E1FC-421D-9771-72622E5B3263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FA2F-E162-4099-A20B-06B6D8429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356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C78EB-E1FC-421D-9771-72622E5B3263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FA2F-E162-4099-A20B-06B6D8429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511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C78EB-E1FC-421D-9771-72622E5B3263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FA2F-E162-4099-A20B-06B6D8429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15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C78EB-E1FC-421D-9771-72622E5B3263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FA2F-E162-4099-A20B-06B6D8429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082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C78EB-E1FC-421D-9771-72622E5B3263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FA2F-E162-4099-A20B-06B6D8429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466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C78EB-E1FC-421D-9771-72622E5B3263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FA2F-E162-4099-A20B-06B6D8429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993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C78EB-E1FC-421D-9771-72622E5B3263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FA2F-E162-4099-A20B-06B6D8429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632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C78EB-E1FC-421D-9771-72622E5B3263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FA2F-E162-4099-A20B-06B6D8429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04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C78EB-E1FC-421D-9771-72622E5B3263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FA2F-E162-4099-A20B-06B6D8429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89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C78EB-E1FC-421D-9771-72622E5B3263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FA2F-E162-4099-A20B-06B6D8429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717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C78EB-E1FC-421D-9771-72622E5B3263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FA2F-E162-4099-A20B-06B6D8429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51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C78EB-E1FC-421D-9771-72622E5B3263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5FA2F-E162-4099-A20B-06B6D8429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963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03300" y="0"/>
            <a:ext cx="111490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411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03300" y="0"/>
            <a:ext cx="111490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984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03300" y="0"/>
            <a:ext cx="111490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184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03300" y="0"/>
            <a:ext cx="111490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150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03300" y="0"/>
            <a:ext cx="111490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23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03300" y="0"/>
            <a:ext cx="111490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475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03300" y="0"/>
            <a:ext cx="111490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758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8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03300" y="0"/>
            <a:ext cx="111490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844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Tulsa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Price, Geoffrey</dc:creator>
  <cp:lastModifiedBy>Price, Geoffrey</cp:lastModifiedBy>
  <cp:revision>1</cp:revision>
  <dcterms:created xsi:type="dcterms:W3CDTF">2019-12-02T16:47:57Z</dcterms:created>
  <dcterms:modified xsi:type="dcterms:W3CDTF">2019-12-02T16:48:41Z</dcterms:modified>
</cp:coreProperties>
</file>