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3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3" r:id="rId369"/>
    <p:sldId id="624" r:id="rId370"/>
    <p:sldId id="625" r:id="rId371"/>
    <p:sldId id="626" r:id="rId372"/>
    <p:sldId id="627" r:id="rId373"/>
    <p:sldId id="628" r:id="rId374"/>
    <p:sldId id="629" r:id="rId375"/>
    <p:sldId id="630" r:id="rId376"/>
    <p:sldId id="631" r:id="rId377"/>
    <p:sldId id="632" r:id="rId378"/>
    <p:sldId id="633" r:id="rId379"/>
    <p:sldId id="634" r:id="rId380"/>
    <p:sldId id="635" r:id="rId381"/>
    <p:sldId id="636" r:id="rId382"/>
    <p:sldId id="637" r:id="rId383"/>
    <p:sldId id="638" r:id="rId384"/>
    <p:sldId id="639" r:id="rId385"/>
    <p:sldId id="640" r:id="rId386"/>
    <p:sldId id="641" r:id="rId387"/>
    <p:sldId id="642" r:id="rId388"/>
    <p:sldId id="643" r:id="rId389"/>
    <p:sldId id="644" r:id="rId390"/>
    <p:sldId id="645" r:id="rId391"/>
    <p:sldId id="646" r:id="rId392"/>
    <p:sldId id="647" r:id="rId393"/>
    <p:sldId id="648" r:id="rId394"/>
    <p:sldId id="649" r:id="rId395"/>
    <p:sldId id="650" r:id="rId396"/>
    <p:sldId id="651" r:id="rId397"/>
    <p:sldId id="652" r:id="rId398"/>
    <p:sldId id="653" r:id="rId399"/>
    <p:sldId id="654" r:id="rId400"/>
    <p:sldId id="655" r:id="rId401"/>
    <p:sldId id="656" r:id="rId402"/>
    <p:sldId id="657" r:id="rId403"/>
    <p:sldId id="658" r:id="rId404"/>
    <p:sldId id="659" r:id="rId405"/>
    <p:sldId id="660" r:id="rId406"/>
    <p:sldId id="661" r:id="rId407"/>
    <p:sldId id="662" r:id="rId408"/>
    <p:sldId id="663" r:id="rId409"/>
    <p:sldId id="664" r:id="rId410"/>
    <p:sldId id="665" r:id="rId411"/>
    <p:sldId id="666" r:id="rId412"/>
    <p:sldId id="667" r:id="rId413"/>
    <p:sldId id="668" r:id="rId414"/>
    <p:sldId id="669" r:id="rId415"/>
    <p:sldId id="670" r:id="rId416"/>
    <p:sldId id="671" r:id="rId417"/>
    <p:sldId id="672" r:id="rId418"/>
    <p:sldId id="673" r:id="rId419"/>
    <p:sldId id="674" r:id="rId420"/>
    <p:sldId id="675" r:id="rId421"/>
    <p:sldId id="676" r:id="rId422"/>
    <p:sldId id="677" r:id="rId423"/>
    <p:sldId id="678" r:id="rId424"/>
    <p:sldId id="679" r:id="rId425"/>
    <p:sldId id="680" r:id="rId426"/>
    <p:sldId id="681" r:id="rId427"/>
    <p:sldId id="682" r:id="rId428"/>
    <p:sldId id="683" r:id="rId429"/>
    <p:sldId id="684" r:id="rId430"/>
    <p:sldId id="685" r:id="rId431"/>
    <p:sldId id="686" r:id="rId432"/>
    <p:sldId id="687" r:id="rId433"/>
    <p:sldId id="688" r:id="rId434"/>
    <p:sldId id="689" r:id="rId435"/>
    <p:sldId id="690" r:id="rId436"/>
    <p:sldId id="691" r:id="rId437"/>
    <p:sldId id="692" r:id="rId438"/>
    <p:sldId id="693" r:id="rId439"/>
    <p:sldId id="694" r:id="rId440"/>
    <p:sldId id="695" r:id="rId441"/>
    <p:sldId id="696" r:id="rId442"/>
    <p:sldId id="697" r:id="rId443"/>
    <p:sldId id="698" r:id="rId444"/>
    <p:sldId id="699" r:id="rId445"/>
    <p:sldId id="700" r:id="rId446"/>
    <p:sldId id="701" r:id="rId447"/>
    <p:sldId id="702" r:id="rId448"/>
    <p:sldId id="703" r:id="rId449"/>
    <p:sldId id="704" r:id="rId450"/>
    <p:sldId id="705" r:id="rId451"/>
    <p:sldId id="706" r:id="rId452"/>
    <p:sldId id="707" r:id="rId453"/>
    <p:sldId id="708" r:id="rId454"/>
    <p:sldId id="709" r:id="rId455"/>
    <p:sldId id="710" r:id="rId456"/>
    <p:sldId id="711" r:id="rId457"/>
    <p:sldId id="712" r:id="rId458"/>
    <p:sldId id="713" r:id="rId459"/>
    <p:sldId id="714" r:id="rId460"/>
    <p:sldId id="715" r:id="rId461"/>
    <p:sldId id="716" r:id="rId462"/>
    <p:sldId id="717" r:id="rId463"/>
    <p:sldId id="718" r:id="rId464"/>
    <p:sldId id="719" r:id="rId465"/>
    <p:sldId id="720" r:id="rId466"/>
    <p:sldId id="721" r:id="rId467"/>
    <p:sldId id="722" r:id="rId468"/>
    <p:sldId id="723" r:id="rId469"/>
    <p:sldId id="724" r:id="rId470"/>
    <p:sldId id="725" r:id="rId471"/>
    <p:sldId id="726" r:id="rId472"/>
    <p:sldId id="727" r:id="rId473"/>
    <p:sldId id="728" r:id="rId474"/>
    <p:sldId id="730" r:id="rId475"/>
    <p:sldId id="731" r:id="rId476"/>
    <p:sldId id="732" r:id="rId477"/>
    <p:sldId id="733" r:id="rId478"/>
    <p:sldId id="734" r:id="rId479"/>
    <p:sldId id="735" r:id="rId480"/>
    <p:sldId id="736" r:id="rId481"/>
    <p:sldId id="737" r:id="rId48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4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tableStyles" Target="tableStyles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presProps" Target="presProps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theme" Target="theme/theme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A860F-B676-41D4-844B-8C11247FEC7C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AF95C-84A6-4514-A8B8-00E4BA75C9B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gi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gi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gif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gi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gi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gif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gif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gif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gif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gif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gif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gif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gif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gif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gif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gif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gif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gif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gif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gif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gif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gif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gif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gif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gif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gif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gif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gif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gif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gif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gif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gif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gif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gif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gif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gif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gif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gif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gif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gif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gif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gif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gif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gif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gif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gif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gif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gif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gif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gif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gif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gif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gif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gif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gif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gif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gif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gif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gif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gif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gif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gif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gif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gif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gif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gif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gif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gif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gif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gif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gif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gif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gif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gif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gif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gif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gif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gif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gif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gif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gif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gif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gif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gif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gif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gif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gif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gif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gif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gif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gif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gif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gif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gif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gif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gif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gif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gif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gif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gif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gif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gif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gif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gif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gif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gif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gif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gif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gif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gif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gif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gif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gif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gif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gif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gif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gif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gif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gif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gif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gif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gif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gif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gif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gif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gif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gif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gif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gif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gif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gif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gif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gif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gif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gif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gif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gif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gif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gif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gif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gif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gif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gif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gif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gif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gif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gif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gif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gif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gif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gif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gif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gif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gif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gif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gif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gif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gif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gif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gif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gif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gif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gif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gif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gif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gif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gif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gif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gif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gif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gif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gif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gif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gif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gif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gif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gif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gif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gif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gif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gif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gif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gif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gif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gif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gif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gif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gif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gif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gif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gif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gif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gif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gif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gif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gif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gif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gif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gif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gif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gif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gif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gif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gif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gif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gif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gif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gif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gif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gif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gif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gif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gif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gif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gif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gif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gif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gif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gif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gif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gif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gif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gif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gif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gif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gif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gif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gif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gif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gif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gif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gif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gif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gif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gif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gif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gif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gif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gif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gif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gif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gif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gif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gif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gif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gif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gif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gif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gif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gif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gif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gif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gif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gif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gif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 3053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Thermodynamics</a:t>
            </a:r>
          </a:p>
          <a:p>
            <a:r>
              <a:rPr lang="en-US" dirty="0" smtClean="0"/>
              <a:t>All lecture slides</a:t>
            </a:r>
          </a:p>
        </p:txBody>
      </p:sp>
    </p:spTree>
    <p:extLst>
      <p:ext uri="{BB962C8B-B14F-4D97-AF65-F5344CB8AC3E}">
        <p14:creationId xmlns:p14="http://schemas.microsoft.com/office/powerpoint/2010/main" val="2589578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B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C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D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F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G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H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I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J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K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L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M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7O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140" y="685800"/>
            <a:ext cx="69570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 sure to keep up with your homework</a:t>
            </a:r>
          </a:p>
          <a:p>
            <a:r>
              <a:rPr lang="en-US" sz="2400" b="1" dirty="0" smtClean="0"/>
              <a:t>Read Chapters 6 and 7</a:t>
            </a:r>
          </a:p>
          <a:p>
            <a:r>
              <a:rPr lang="en-US" sz="2400" b="1" dirty="0" smtClean="0"/>
              <a:t>Start looking at the first part of the project</a:t>
            </a:r>
          </a:p>
          <a:p>
            <a:r>
              <a:rPr lang="en-US" sz="2400" b="1" dirty="0" smtClean="0"/>
              <a:t>Read about refrigerants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209800"/>
            <a:ext cx="6858000" cy="160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0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24600" y="1219200"/>
            <a:ext cx="2133600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Equation 7.31 </a:t>
            </a:r>
            <a:r>
              <a:rPr lang="en-US" dirty="0" err="1" smtClean="0"/>
              <a:t>Cengel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Equation 7.32</a:t>
            </a:r>
          </a:p>
          <a:p>
            <a:r>
              <a:rPr lang="en-US" dirty="0" err="1" smtClean="0"/>
              <a:t>Cengel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5943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 Chapter 7 page 346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3886200"/>
            <a:ext cx="8839200" cy="2743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8763000" cy="5638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1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29200" y="1371600"/>
            <a:ext cx="1676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, page </a:t>
            </a:r>
          </a:p>
          <a:p>
            <a:r>
              <a:rPr lang="en-US" dirty="0" smtClean="0"/>
              <a:t>883</a:t>
            </a:r>
            <a:endParaRPr 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7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9a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533400"/>
            <a:ext cx="7467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Cengel</a:t>
            </a:r>
            <a:r>
              <a:rPr lang="en-US" sz="2400" dirty="0" smtClean="0"/>
              <a:t>, page 882</a:t>
            </a:r>
            <a:endParaRPr lang="en-US" sz="2400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9a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9b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29c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9600" y="609600"/>
            <a:ext cx="3657600" cy="990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0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2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79538" y="0"/>
            <a:ext cx="6384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3600" y="6324600"/>
            <a:ext cx="20574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Cengel</a:t>
            </a:r>
            <a:r>
              <a:rPr lang="en-US" sz="2000" dirty="0" smtClean="0"/>
              <a:t>, </a:t>
            </a:r>
            <a:r>
              <a:rPr lang="en-US" sz="2000" dirty="0" err="1" smtClean="0"/>
              <a:t>pg</a:t>
            </a:r>
            <a:r>
              <a:rPr lang="en-US" sz="2000" dirty="0" smtClean="0"/>
              <a:t> 137</a:t>
            </a:r>
            <a:endParaRPr lang="en-US" sz="2000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4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7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7b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3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0" y="1371600"/>
            <a:ext cx="335280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2057400"/>
            <a:ext cx="1295400" cy="1828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57200"/>
            <a:ext cx="1524000" cy="838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91400" y="1371600"/>
            <a:ext cx="1752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Acentric Factor</a:t>
            </a:r>
          </a:p>
          <a:p>
            <a:r>
              <a:rPr lang="en-US" dirty="0" smtClean="0"/>
              <a:t>Look it up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67700" y="271347"/>
            <a:ext cx="8763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9400" y="2873298"/>
            <a:ext cx="2057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From CATT3</a:t>
            </a:r>
            <a:endParaRPr lang="en-US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0" y="533400"/>
            <a:ext cx="2133600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43800" y="1600200"/>
            <a:ext cx="1295400" cy="3352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4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0" y="304800"/>
            <a:ext cx="1989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Cengel</a:t>
            </a:r>
            <a:r>
              <a:rPr lang="en-US" sz="2000" b="1" dirty="0" smtClean="0"/>
              <a:t> Chapter 2</a:t>
            </a:r>
            <a:endParaRPr lang="en-US" sz="2000" b="1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5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4775"/>
            <a:ext cx="9144000" cy="6646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86200" y="304800"/>
            <a:ext cx="44989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Reversible and Irreversible Processes, </a:t>
            </a:r>
            <a:r>
              <a:rPr lang="en-US" b="1" dirty="0" err="1" smtClean="0"/>
              <a:t>Cengel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Page 288</a:t>
            </a:r>
            <a:endParaRPr lang="en-US" b="1" dirty="0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381000"/>
            <a:ext cx="8991600" cy="6248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6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762000"/>
            <a:ext cx="8686800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Chapter 1 and 2, </a:t>
            </a:r>
            <a:r>
              <a:rPr lang="en-US" sz="3600" dirty="0" err="1" smtClean="0"/>
              <a:t>Cengel</a:t>
            </a:r>
            <a:r>
              <a:rPr lang="en-US" sz="3600" dirty="0" smtClean="0"/>
              <a:t> – Students can read. Introductory material, </a:t>
            </a:r>
            <a:r>
              <a:rPr lang="en-US" sz="4000" dirty="0" smtClean="0"/>
              <a:t>we will focus here over the next few days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152400" y="2590800"/>
            <a:ext cx="3886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1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7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8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19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3657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err="1" smtClean="0"/>
              <a:t>Cengel</a:t>
            </a:r>
            <a:r>
              <a:rPr lang="en-US" sz="2000" b="1" dirty="0" smtClean="0"/>
              <a:t> chapter 8</a:t>
            </a:r>
          </a:p>
          <a:p>
            <a:endParaRPr lang="en-US" sz="2000" b="1" dirty="0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0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1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2819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Cengel</a:t>
            </a:r>
            <a:r>
              <a:rPr lang="en-US" b="1" dirty="0" smtClean="0"/>
              <a:t> Chapter 2, First Law of Thermodynamics</a:t>
            </a:r>
            <a:endParaRPr lang="en-US" b="1" dirty="0"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2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3600" y="5181600"/>
            <a:ext cx="2590800" cy="838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" y="758942"/>
            <a:ext cx="601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 chapter 12</a:t>
            </a:r>
            <a:endParaRPr lang="en-US" dirty="0"/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b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c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d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f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g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h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i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j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k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k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k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k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l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m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n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o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p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q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r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s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t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u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v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w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x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y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z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z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01775" y="0"/>
            <a:ext cx="61388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990600"/>
            <a:ext cx="15382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Lee-</a:t>
            </a:r>
            <a:r>
              <a:rPr lang="en-US" b="1" dirty="0" err="1" smtClean="0"/>
              <a:t>Kesler</a:t>
            </a:r>
            <a:endParaRPr lang="en-US" b="1" dirty="0" smtClean="0"/>
          </a:p>
          <a:p>
            <a:r>
              <a:rPr lang="en-US" b="1" dirty="0" smtClean="0"/>
              <a:t>Charts are not</a:t>
            </a:r>
          </a:p>
          <a:p>
            <a:r>
              <a:rPr lang="en-US" b="1" dirty="0" smtClean="0"/>
              <a:t>In </a:t>
            </a:r>
            <a:r>
              <a:rPr lang="en-US" b="1" dirty="0" err="1" smtClean="0"/>
              <a:t>Cengel</a:t>
            </a:r>
            <a:endParaRPr lang="en-US" b="1" dirty="0"/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z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30338" y="0"/>
            <a:ext cx="628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6z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7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5434" y="228600"/>
            <a:ext cx="1833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Cengel</a:t>
            </a:r>
            <a:r>
              <a:rPr lang="en-US" sz="2000" dirty="0" smtClean="0"/>
              <a:t>, page 12</a:t>
            </a:r>
            <a:endParaRPr lang="en-US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2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3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66349" y="152400"/>
            <a:ext cx="1376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- </a:t>
            </a:r>
            <a:r>
              <a:rPr lang="en-US" sz="2800" b="1" dirty="0" err="1" smtClean="0"/>
              <a:t>Cengel</a:t>
            </a:r>
            <a:endParaRPr lang="en-US" sz="2800" b="1" dirty="0"/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4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49238"/>
            <a:ext cx="9144000" cy="635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3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61988" y="0"/>
            <a:ext cx="7818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3b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92250" y="0"/>
            <a:ext cx="6159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90563" y="0"/>
            <a:ext cx="776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9425" y="0"/>
            <a:ext cx="5643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405825"/>
            <a:ext cx="3657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Chapter 10 - </a:t>
            </a:r>
            <a:r>
              <a:rPr lang="en-US" sz="3200" b="1" dirty="0" err="1" smtClean="0"/>
              <a:t>Cengel</a:t>
            </a:r>
            <a:endParaRPr lang="en-US" sz="3200" b="1" dirty="0"/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5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9425" y="0"/>
            <a:ext cx="5643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6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33538" y="0"/>
            <a:ext cx="5876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7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1524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Chapter 9 - </a:t>
            </a:r>
            <a:r>
              <a:rPr lang="en-US" sz="3600" b="1" dirty="0" err="1" smtClean="0"/>
              <a:t>Cengel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3200400"/>
            <a:ext cx="218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Otto engine flash</a:t>
            </a:r>
            <a:endParaRPr lang="en-US" dirty="0"/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8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24400" y="304800"/>
            <a:ext cx="3505200" cy="1905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52600" y="2286000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Diesel Engine flash</a:t>
            </a:r>
            <a:endParaRPr lang="en-US" dirty="0"/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29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92113" y="0"/>
            <a:ext cx="8358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0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1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1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1675" y="0"/>
            <a:ext cx="5200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6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2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76600" y="152400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, page 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2590800"/>
            <a:ext cx="155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, page 6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1513" y="0"/>
            <a:ext cx="5260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2286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err="1" smtClean="0"/>
              <a:t>Cengel</a:t>
            </a:r>
            <a:r>
              <a:rPr lang="en-US" sz="2000" b="1" dirty="0" smtClean="0"/>
              <a:t> Chapter 13</a:t>
            </a:r>
            <a:endParaRPr lang="en-US" sz="2000" b="1" dirty="0"/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3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2950" y="0"/>
            <a:ext cx="5118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4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62600" y="228600"/>
            <a:ext cx="198913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Cengel</a:t>
            </a:r>
            <a:r>
              <a:rPr lang="en-US" sz="2000" b="1" dirty="0" smtClean="0"/>
              <a:t> Chapter 5</a:t>
            </a:r>
          </a:p>
          <a:p>
            <a:r>
              <a:rPr lang="en-US" sz="2000" b="1" dirty="0" smtClean="0"/>
              <a:t>Page 222</a:t>
            </a:r>
            <a:endParaRPr lang="en-US" sz="2000" b="1" dirty="0"/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7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5088"/>
            <a:ext cx="9144000" cy="672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5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43000" y="6180074"/>
            <a:ext cx="2182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 Equation 5-40</a:t>
            </a:r>
          </a:p>
          <a:p>
            <a:r>
              <a:rPr lang="en-US" dirty="0" smtClean="0"/>
              <a:t>Page 224</a:t>
            </a:r>
            <a:endParaRPr lang="en-US" dirty="0"/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6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53134" y="96645"/>
            <a:ext cx="6085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15</a:t>
            </a:r>
            <a:endParaRPr lang="en-US" sz="3200" b="1" dirty="0"/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b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48200" y="990600"/>
            <a:ext cx="3886200" cy="76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c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d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f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g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h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i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1033423"/>
            <a:ext cx="6324600" cy="566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j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k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l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m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n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o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p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q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t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u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u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u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v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w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x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y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z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z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2z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338" y="0"/>
            <a:ext cx="9075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7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38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28800" y="1676400"/>
            <a:ext cx="184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, Chapter 2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4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81800" y="1524000"/>
            <a:ext cx="1904999" cy="990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29400" y="2895600"/>
            <a:ext cx="12954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18249" y="3871922"/>
            <a:ext cx="1066800" cy="346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4419600"/>
            <a:ext cx="1447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5334000"/>
            <a:ext cx="28262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81400" y="6400800"/>
            <a:ext cx="10668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24384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Cengel</a:t>
            </a:r>
            <a:r>
              <a:rPr lang="en-US" sz="2000" b="1" dirty="0" smtClean="0"/>
              <a:t> Chapter 5</a:t>
            </a:r>
          </a:p>
          <a:p>
            <a:endParaRPr lang="en-US" sz="2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57132" y="228600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, page 17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5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5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5b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5c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0" y="4724400"/>
            <a:ext cx="281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 calls “ R “ R</a:t>
            </a:r>
            <a:r>
              <a:rPr lang="en-US" baseline="-25000" dirty="0" smtClean="0"/>
              <a:t>u</a:t>
            </a:r>
            <a:r>
              <a:rPr lang="en-US" dirty="0" smtClean="0"/>
              <a:t> instead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662093" y="4793163"/>
            <a:ext cx="20781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0" y="6203796"/>
            <a:ext cx="1905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Similar stuff in </a:t>
            </a:r>
            <a:r>
              <a:rPr lang="en-US" dirty="0" err="1" smtClean="0"/>
              <a:t>Cengel</a:t>
            </a:r>
            <a:r>
              <a:rPr lang="en-US" dirty="0" smtClean="0"/>
              <a:t>, page 885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838200"/>
            <a:ext cx="17526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Similar stuff in </a:t>
            </a:r>
            <a:r>
              <a:rPr lang="en-US" dirty="0" err="1" smtClean="0"/>
              <a:t>Cengel</a:t>
            </a:r>
            <a:r>
              <a:rPr lang="en-US" dirty="0" smtClean="0"/>
              <a:t>, page 885</a:t>
            </a: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6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447800" y="1295400"/>
            <a:ext cx="179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Cengel</a:t>
            </a:r>
            <a:r>
              <a:rPr lang="en-US" dirty="0" smtClean="0"/>
              <a:t> Chapter 3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28194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Cengel</a:t>
            </a:r>
            <a:r>
              <a:rPr lang="en-US" sz="2000" b="1" dirty="0" smtClean="0"/>
              <a:t> Chapters 6 and 7</a:t>
            </a:r>
            <a:endParaRPr lang="en-US" sz="2000" b="1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7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0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0" y="4419600"/>
            <a:ext cx="267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(This is called R</a:t>
            </a:r>
            <a:r>
              <a:rPr lang="en-US" baseline="-25000" dirty="0" smtClean="0"/>
              <a:t>u</a:t>
            </a:r>
            <a:r>
              <a:rPr lang="en-US" dirty="0" smtClean="0"/>
              <a:t> in </a:t>
            </a:r>
            <a:r>
              <a:rPr lang="en-US" dirty="0" err="1" smtClean="0"/>
              <a:t>Cengel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09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 3.10 in </a:t>
            </a:r>
            <a:r>
              <a:rPr lang="en-US" dirty="0" err="1" smtClean="0"/>
              <a:t>Cengel</a:t>
            </a:r>
            <a:endParaRPr 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29200" y="1219200"/>
            <a:ext cx="3124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Cengel</a:t>
            </a:r>
            <a:r>
              <a:rPr lang="en-US" sz="2000" b="1" dirty="0" smtClean="0"/>
              <a:t> Chapter 6, page 274</a:t>
            </a:r>
            <a:endParaRPr lang="en-US" sz="2000" b="1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7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8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2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3053Page09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217</Words>
  <Application>Microsoft Office PowerPoint</Application>
  <PresentationFormat>On-screen Show (4:3)</PresentationFormat>
  <Paragraphs>68</Paragraphs>
  <Slides>481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481</vt:i4>
      </vt:variant>
    </vt:vector>
  </HeadingPairs>
  <TitlesOfParts>
    <vt:vector size="484" baseType="lpstr">
      <vt:lpstr>Arial</vt:lpstr>
      <vt:lpstr>Calibri</vt:lpstr>
      <vt:lpstr>Office Theme</vt:lpstr>
      <vt:lpstr>ES 3053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Tulsa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 3053</dc:title>
  <dc:creator>geoffrey-price</dc:creator>
  <cp:lastModifiedBy>Price, Geoffrey</cp:lastModifiedBy>
  <cp:revision>32</cp:revision>
  <dcterms:created xsi:type="dcterms:W3CDTF">2012-08-15T19:04:53Z</dcterms:created>
  <dcterms:modified xsi:type="dcterms:W3CDTF">2020-07-02T20:14:45Z</dcterms:modified>
</cp:coreProperties>
</file>