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photoAlbum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2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0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4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4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4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0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85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60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9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1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6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69C38-71FE-4C34-97FD-4F3ECB94E238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910CB-9316-4815-81A8-B8D8B01BD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6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A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10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J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45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K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4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L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4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M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84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O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51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B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90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C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6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D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3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E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0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F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G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7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H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41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S3053Page097I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60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Tulsa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Price, Geoffrey</dc:creator>
  <cp:lastModifiedBy>Price, Geoffrey</cp:lastModifiedBy>
  <cp:revision>2</cp:revision>
  <dcterms:created xsi:type="dcterms:W3CDTF">2019-10-03T18:24:02Z</dcterms:created>
  <dcterms:modified xsi:type="dcterms:W3CDTF">2019-10-04T13:28:25Z</dcterms:modified>
</cp:coreProperties>
</file>