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photoAlbum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6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6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3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8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6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4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9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2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77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7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7661-A225-4681-9343-C81B3754873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A77CC-CDF7-4619-B973-15FC888D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3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33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91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36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571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09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257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23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50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84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Tulsa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Price, Geoffrey</dc:creator>
  <cp:lastModifiedBy>Price, Geoffrey</cp:lastModifiedBy>
  <cp:revision>1</cp:revision>
  <dcterms:created xsi:type="dcterms:W3CDTF">2019-10-04T13:23:07Z</dcterms:created>
  <dcterms:modified xsi:type="dcterms:W3CDTF">2019-10-04T13:24:34Z</dcterms:modified>
</cp:coreProperties>
</file>