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3" r:id="rId8"/>
    <p:sldId id="286" r:id="rId9"/>
    <p:sldId id="287" r:id="rId10"/>
    <p:sldId id="288" r:id="rId11"/>
    <p:sldId id="289" r:id="rId12"/>
    <p:sldId id="290" r:id="rId13"/>
    <p:sldId id="29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0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8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7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444D-8779-43A6-A7FA-685AB0A4B19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1717-6A2B-48FA-8374-08AF6928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48854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382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58"/>
            <a:ext cx="894885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0164957">
            <a:off x="5674629" y="1080174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58"/>
            <a:ext cx="89488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05000"/>
            <a:ext cx="3486150" cy="33528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0164957">
            <a:off x="6589029" y="4683594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4885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0164957">
            <a:off x="797829" y="5347373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8854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796169">
            <a:off x="7447055" y="1278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8654788">
            <a:off x="4958663" y="3820813"/>
            <a:ext cx="36782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– choose “equilibrium reactor”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85800" y="2819400"/>
            <a:ext cx="3264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– place on simulation sheet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056062">
            <a:off x="2063314" y="3931660"/>
            <a:ext cx="2426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– double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2" y="914400"/>
            <a:ext cx="7591425" cy="497205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837882" y="1968749"/>
            <a:ext cx="25789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an inlet stream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514331">
            <a:off x="124795" y="3608180"/>
            <a:ext cx="26242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an energy stream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1169882" flipH="1">
            <a:off x="5810865" y="2522733"/>
            <a:ext cx="27053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a vapor stream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255492" flipH="1">
            <a:off x="6019800" y="3908081"/>
            <a:ext cx="28773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a liquid (stream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2132238">
            <a:off x="729996" y="7177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591425" cy="497205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20800290">
            <a:off x="1642886" y="12863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2149337">
            <a:off x="6532484" y="12863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5943600"/>
            <a:ext cx="539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Designate the reaction(s) that takes place in the reactor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322613">
            <a:off x="7183354" y="2580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46" y="170909"/>
            <a:ext cx="7689984" cy="589326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5146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5334000" y="1773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790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conditions on in/out streams: T, P, flow in (use some basis like 1 </a:t>
            </a:r>
            <a:r>
              <a:rPr lang="en-US" dirty="0" err="1" smtClean="0"/>
              <a:t>kgmole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), composition in. Set T and P out. </a:t>
            </a:r>
            <a:r>
              <a:rPr lang="en-US" dirty="0" smtClean="0"/>
              <a:t>HYSYS </a:t>
            </a:r>
            <a:r>
              <a:rPr lang="en-US" dirty="0" smtClean="0"/>
              <a:t>will compute the compositions for </a:t>
            </a:r>
            <a:r>
              <a:rPr lang="en-US" dirty="0" smtClean="0"/>
              <a:t>“Vapor”.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9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885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492129" flipH="1">
            <a:off x="1096303" y="2277984"/>
            <a:ext cx="990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392228" flipH="1">
            <a:off x="2337983" y="5191354"/>
            <a:ext cx="10283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81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772400" cy="595641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9131123">
            <a:off x="2875946" y="1724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019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going to add variables to a case study. With a case study, we can have HYSYS change to variables and repeatedly do the calculations to see the effect of the variable on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44" y="609600"/>
            <a:ext cx="8096250" cy="41529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295400" y="205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24200" y="2443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781800" y="114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181600"/>
            <a:ext cx="678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“Vapor” then scroll down to “Temperature” then click “Add”. Similarly, find “Master </a:t>
            </a:r>
            <a:r>
              <a:rPr lang="en-US" dirty="0" smtClean="0"/>
              <a:t>Comp Mole </a:t>
            </a:r>
            <a:r>
              <a:rPr lang="en-US" dirty="0" err="1" smtClean="0"/>
              <a:t>Frac</a:t>
            </a:r>
            <a:r>
              <a:rPr lang="en-US" dirty="0" smtClean="0"/>
              <a:t>” in the same list as “Temperature”, </a:t>
            </a:r>
            <a:r>
              <a:rPr lang="en-US" dirty="0" smtClean="0"/>
              <a:t>then choose both components: i-butane/add; then n-butane/add. Close the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8855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9735200">
            <a:off x="3712465" y="2311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210312" y="1999488"/>
            <a:ext cx="1130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would also like to add the equilibrium constant which is reported in the reactor properties, but it turns out that this variable is not accessible directly </a:t>
            </a:r>
            <a:r>
              <a:rPr lang="en-US" dirty="0" smtClean="0"/>
              <a:t>in the case study variables </a:t>
            </a:r>
            <a:r>
              <a:rPr lang="en-US" dirty="0" smtClean="0"/>
              <a:t>list. So, here’s what we have to do: 1) create a spreadsheet on the PFD, 2) open the spreadsheet and the reactor properties at the same time, 3) drag the equilibrium constant into the spreadsheet, and 4) return to the </a:t>
            </a:r>
            <a:r>
              <a:rPr lang="en-US" dirty="0" smtClean="0"/>
              <a:t>case study and find the equilibrium constant in the spreadsheet. </a:t>
            </a:r>
            <a:r>
              <a:rPr lang="en-US" dirty="0" smtClean="0"/>
              <a:t>The next slides </a:t>
            </a:r>
            <a:r>
              <a:rPr lang="en-US" dirty="0" smtClean="0"/>
              <a:t>show </a:t>
            </a:r>
            <a:r>
              <a:rPr lang="en-US" dirty="0" smtClean="0"/>
              <a:t>how to do this</a:t>
            </a:r>
            <a:r>
              <a:rPr lang="en-US" dirty="0" smtClean="0"/>
              <a:t>. Begin by switching back to the “</a:t>
            </a:r>
            <a:r>
              <a:rPr lang="en-US" dirty="0" err="1" smtClean="0"/>
              <a:t>Flowsheet</a:t>
            </a:r>
            <a:r>
              <a:rPr lang="en-US" dirty="0" smtClean="0"/>
              <a:t> Main” tab.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019800" cy="461330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29595">
            <a:off x="1621848" y="382169"/>
            <a:ext cx="135940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37"/>
            <a:ext cx="7696200" cy="589802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7239000" y="2782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4270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Spreadsheet icon and drop it on the </a:t>
            </a:r>
            <a:r>
              <a:rPr lang="en-US" dirty="0" err="1" smtClean="0"/>
              <a:t>Flowsheet</a:t>
            </a:r>
            <a:r>
              <a:rPr lang="en-US" dirty="0" smtClean="0"/>
              <a:t>. Next, double click on the spreadsheet to open it then on the reactor (ERV-100) to open it.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463993">
            <a:off x="4277160" y="1004882"/>
            <a:ext cx="20185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double click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9734247">
            <a:off x="2830263" y="3480649"/>
            <a:ext cx="18648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double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653" y="1"/>
            <a:ext cx="7357347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12459"/>
            <a:ext cx="6934200" cy="443930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4164862" flipH="1">
            <a:off x="2897882" y="2563914"/>
            <a:ext cx="1448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drag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4452046" flipH="1">
            <a:off x="-84701" y="3680577"/>
            <a:ext cx="12300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8096250" cy="415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909166"/>
            <a:ext cx="8096250" cy="122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back to the case study page, and click “Add” to add another variable. The </a:t>
            </a:r>
            <a:r>
              <a:rPr lang="en-US" dirty="0" smtClean="0"/>
              <a:t>spreadsheet now appears in the list of objects, so highlight that and choose the cell you want: </a:t>
            </a:r>
            <a:r>
              <a:rPr lang="en-US" dirty="0" smtClean="0"/>
              <a:t>A1 (or wherever you dropped the equilibrium constant value from the reactor), click “Add”. Close the “Variable Navigator” page.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21435968">
            <a:off x="6640401" y="10898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295400" y="198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663039">
            <a:off x="4774002" y="550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36" y="57912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should now have something like this. </a:t>
            </a:r>
            <a:r>
              <a:rPr lang="en-US" dirty="0" smtClean="0"/>
              <a:t>We are going to run the “case study” to study the effect of temperature on the equilibrium composition. We are interested in the 200 – 400ºC range, so enter 200 in “Low Bound”, 400 in “High Bound”, and let’s use a step siz</a:t>
            </a:r>
            <a:r>
              <a:rPr lang="en-US" dirty="0" smtClean="0"/>
              <a:t>e of 10ºC.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36" y="228600"/>
            <a:ext cx="7086600" cy="54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48854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304433">
            <a:off x="1112472" y="5125440"/>
            <a:ext cx="9692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291793">
            <a:off x="969406" y="1154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38" y="87484"/>
            <a:ext cx="7146237" cy="54765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456" y="5743245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transposed table is especially useful. Click/Drag to highlight/Copy just like Excel, then you can paste to Excel. Remember that the column labeled “A1” is the cell A1 in the spreadsheet and is the equilibrium constant.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7991609">
            <a:off x="2994098" y="584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885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9337052">
            <a:off x="808019" y="54302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8854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196842">
            <a:off x="665593" y="42227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542025" flipH="1">
            <a:off x="717477" y="1982657"/>
            <a:ext cx="102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99289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514527">
            <a:off x="971022" y="4909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88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752600"/>
            <a:ext cx="2486025" cy="3162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514527">
            <a:off x="666221" y="52908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514527">
            <a:off x="3333223" y="2758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14527">
            <a:off x="3868439" y="41582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514527">
            <a:off x="5549063" y="14046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48854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9542040">
            <a:off x="1060368" y="2707200"/>
            <a:ext cx="16444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4885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3" y="1402556"/>
            <a:ext cx="6814375" cy="405288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9542040">
            <a:off x="1630317" y="2352111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4885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08388"/>
            <a:ext cx="7991475" cy="475297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367933">
            <a:off x="816043" y="1638289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316205" flipH="1">
            <a:off x="4854880" y="1653111"/>
            <a:ext cx="9901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297865" flipH="1">
            <a:off x="4656341" y="2420020"/>
            <a:ext cx="11457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0033869">
            <a:off x="967899" y="2323593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367933">
            <a:off x="7445441" y="635937"/>
            <a:ext cx="102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521</Words>
  <Application>Microsoft Office PowerPoint</Application>
  <PresentationFormat>On-screen Show (4:3)</PresentationFormat>
  <Paragraphs>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geoffrey-price</dc:creator>
  <cp:lastModifiedBy>Price, Geoffrey</cp:lastModifiedBy>
  <cp:revision>44</cp:revision>
  <dcterms:created xsi:type="dcterms:W3CDTF">2013-11-13T21:42:00Z</dcterms:created>
  <dcterms:modified xsi:type="dcterms:W3CDTF">2014-10-31T16:13:02Z</dcterms:modified>
</cp:coreProperties>
</file>